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9"/>
  </p:notesMasterIdLst>
  <p:handoutMasterIdLst>
    <p:handoutMasterId r:id="rId20"/>
  </p:handoutMasterIdLst>
  <p:sldIdLst>
    <p:sldId id="283" r:id="rId4"/>
    <p:sldId id="359" r:id="rId5"/>
    <p:sldId id="278" r:id="rId6"/>
    <p:sldId id="361" r:id="rId7"/>
    <p:sldId id="360" r:id="rId8"/>
    <p:sldId id="362" r:id="rId9"/>
    <p:sldId id="363" r:id="rId10"/>
    <p:sldId id="364" r:id="rId11"/>
    <p:sldId id="308" r:id="rId12"/>
    <p:sldId id="365" r:id="rId13"/>
    <p:sldId id="366" r:id="rId14"/>
    <p:sldId id="367" r:id="rId15"/>
    <p:sldId id="368" r:id="rId16"/>
    <p:sldId id="369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6196" autoAdjust="0"/>
  </p:normalViewPr>
  <p:slideViewPr>
    <p:cSldViewPr snapToGrid="0" showGuides="1">
      <p:cViewPr varScale="1">
        <p:scale>
          <a:sx n="83" d="100"/>
          <a:sy n="83" d="100"/>
        </p:scale>
        <p:origin x="600" y="77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CF5C2C-04CF-4049-9CAB-24DF01FF70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E153A-E233-4E98-A643-6CC8F8977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374-AB5E-4E21-8A4B-CE55966C7BBC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D8DB4-BD42-458A-A29D-FBA986753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1118-AEA9-462D-A93F-C6120FAB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57ED-7740-4ABC-B4ED-3BE39287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D2C6-10E0-4A7C-AB22-C231623A6E8E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A002-EE9D-4AAD-95D8-611292D9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449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6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 userDrawn="1"/>
        </p:nvSpPr>
        <p:spPr>
          <a:xfrm>
            <a:off x="4329288" y="166121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3" y="2081880"/>
            <a:ext cx="4505652" cy="3937837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3434" y="2240518"/>
            <a:ext cx="4198167" cy="2460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86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3E96B-F41C-466A-9F7A-C597C8A73509}"/>
              </a:ext>
            </a:extLst>
          </p:cNvPr>
          <p:cNvSpPr/>
          <p:nvPr userDrawn="1"/>
        </p:nvSpPr>
        <p:spPr>
          <a:xfrm>
            <a:off x="0" y="0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09BFC-FB6E-4A07-AC20-5CA1F5A01095}"/>
              </a:ext>
            </a:extLst>
          </p:cNvPr>
          <p:cNvSpPr/>
          <p:nvPr userDrawn="1"/>
        </p:nvSpPr>
        <p:spPr>
          <a:xfrm>
            <a:off x="0" y="5170396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9" r:id="rId4"/>
    <p:sldLayoutId id="2147483670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B11D52-2D2A-47E9-8A08-27A67ED5F477}"/>
              </a:ext>
            </a:extLst>
          </p:cNvPr>
          <p:cNvGrpSpPr/>
          <p:nvPr/>
        </p:nvGrpSpPr>
        <p:grpSpPr>
          <a:xfrm>
            <a:off x="3087158" y="284905"/>
            <a:ext cx="6067597" cy="3998426"/>
            <a:chOff x="2010490" y="69385"/>
            <a:chExt cx="6067597" cy="3998426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Heart 17">
              <a:extLst>
                <a:ext uri="{FF2B5EF4-FFF2-40B4-BE49-F238E27FC236}">
                  <a16:creationId xmlns:a16="http://schemas.microsoft.com/office/drawing/2014/main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25">
              <a:extLst>
                <a:ext uri="{FF2B5EF4-FFF2-40B4-BE49-F238E27FC236}">
                  <a16:creationId xmlns:a16="http://schemas.microsoft.com/office/drawing/2014/main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Chord 32">
              <a:extLst>
                <a:ext uri="{FF2B5EF4-FFF2-40B4-BE49-F238E27FC236}">
                  <a16:creationId xmlns:a16="http://schemas.microsoft.com/office/drawing/2014/main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Block Arc 20">
              <a:extLst>
                <a:ext uri="{FF2B5EF4-FFF2-40B4-BE49-F238E27FC236}">
                  <a16:creationId xmlns:a16="http://schemas.microsoft.com/office/drawing/2014/main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rapezoid 28">
              <a:extLst>
                <a:ext uri="{FF2B5EF4-FFF2-40B4-BE49-F238E27FC236}">
                  <a16:creationId xmlns:a16="http://schemas.microsoft.com/office/drawing/2014/main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F52D0-5D87-405E-BA65-56AF9A3D3B55}"/>
              </a:ext>
            </a:extLst>
          </p:cNvPr>
          <p:cNvGrpSpPr/>
          <p:nvPr/>
        </p:nvGrpSpPr>
        <p:grpSpPr>
          <a:xfrm>
            <a:off x="6172789" y="2796272"/>
            <a:ext cx="5568426" cy="3353348"/>
            <a:chOff x="4098364" y="1571764"/>
            <a:chExt cx="7301609" cy="4397082"/>
          </a:xfrm>
        </p:grpSpPr>
        <p:grpSp>
          <p:nvGrpSpPr>
            <p:cNvPr id="20" name="Graphic 55">
              <a:extLst>
                <a:ext uri="{FF2B5EF4-FFF2-40B4-BE49-F238E27FC236}">
                  <a16:creationId xmlns:a16="http://schemas.microsoft.com/office/drawing/2014/main" id="{07BE0110-21CB-4784-9B73-FEE3B5C2DEA1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8DDAAD3-86AB-4285-B5F7-C45BFBCFD756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EB9123-3753-4506-8222-5AE88DB42380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465DD1-D51B-44F8-9FAB-02FD1D91A35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C2D32A-B04B-46BB-805A-C60E1D827259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D4A462-4BB3-4A05-9E71-1E9AC4BB6AEC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CA2D96-E508-47C2-A9EF-895D686523AD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323EA9-46E0-44C7-A679-35CF00964FC7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F89EF9-240A-4E3A-A2A1-1AD7BE777947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D319BF-502F-4B01-9A50-925E0BA06648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61CDEF-C35C-4A53-902B-B6F3C170EF7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F0D9B5-C0C4-4BA7-9966-F3F2A3253E25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3B2B87-AA1B-44D3-97FF-C682904E26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E46983-336E-4100-B102-BEAB82823F7D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FE1EE9-7098-4FF1-B9EC-804DE3F15399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D32BD3-87FC-4E1C-BF31-706ADE045D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F99F9A-9A87-4190-84E4-3DCE83F28BAB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58BB07-BFB4-4E82-AE43-F161D2204CA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9CE0CB-EC42-4597-97A4-19C220DAE374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0ECCDE-F1ED-434F-878B-DC8999730C36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210918-F9C4-40DF-BD45-1AB90F6476C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D4A0BB-C66A-4126-B48A-13B49C831FF6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2BACFF-8116-4135-8532-A217259F7D39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C852A78-743F-4E84-9C43-D529C350950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AF0ED0-7BEC-4D26-961A-A3BFFC01F6ED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7F9931-CBA5-4004-87EB-0F7AFC1B6455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F0A894-797C-4988-B19B-81CBD533CD91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1E387C-4FC3-44EF-828B-747F9B7B6658}"/>
              </a:ext>
            </a:extLst>
          </p:cNvPr>
          <p:cNvGrpSpPr/>
          <p:nvPr/>
        </p:nvGrpSpPr>
        <p:grpSpPr>
          <a:xfrm flipH="1">
            <a:off x="7334691" y="1141781"/>
            <a:ext cx="3111042" cy="4288508"/>
            <a:chOff x="6277020" y="2139413"/>
            <a:chExt cx="3233993" cy="4457995"/>
          </a:xfrm>
        </p:grpSpPr>
        <p:grpSp>
          <p:nvGrpSpPr>
            <p:cNvPr id="48" name="Graphic 71">
              <a:extLst>
                <a:ext uri="{FF2B5EF4-FFF2-40B4-BE49-F238E27FC236}">
                  <a16:creationId xmlns:a16="http://schemas.microsoft.com/office/drawing/2014/main" id="{DF80A0B7-CB98-4DD3-A51A-564BA46DFC73}"/>
                </a:ext>
              </a:extLst>
            </p:cNvPr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53B31C-3B02-4E7D-8DD1-D1E04D3C1898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86DA2D-AD2E-409F-B747-A8DA26A8C503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937369-B9B6-4268-A219-213E6BFC85A0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24FB7AA-7913-4736-94C2-45AE3EE816F8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09BC13C-33FC-4588-8A82-5F36121C6AB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3ED4CD-2950-44AC-90B4-219913A2ABAD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F5D63A8-18A6-4AF1-9335-0C636443664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8A1017-EA8B-492E-85AF-78A57BB0CEA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6BB5707-5C50-4483-8EB3-CC85038EEB6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5A39C6-67EE-477C-80FA-B6944DDC8C6A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5F6B974-9482-4810-A417-674E6E0520F1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E69BB9-0438-4010-929F-9A7185E6BE63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AFC3B4-C2B1-4B7B-8227-5941BA13A8D6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273F24C-C84C-43D3-99FC-DFA7EE0D7AE7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F7FFD2-9884-4B02-8063-F67B974ED0A7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2899D-3BB5-4347-9FF8-507AD7C10EE7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BE9B15-58CC-4493-BD1D-D9B6A98ABF2B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9A0291-8F65-4734-96FC-0A346612A17D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175524 w 3232540"/>
                  <a:gd name="connsiteY44" fmla="*/ 1987518 h 3023327"/>
                  <a:gd name="connsiteX45" fmla="*/ 2763429 w 3232540"/>
                  <a:gd name="connsiteY45" fmla="*/ 2050701 h 3023327"/>
                  <a:gd name="connsiteX46" fmla="*/ 2393352 w 3232540"/>
                  <a:gd name="connsiteY46" fmla="*/ 1880009 h 3023327"/>
                  <a:gd name="connsiteX47" fmla="*/ 2361403 w 3232540"/>
                  <a:gd name="connsiteY47" fmla="*/ 1976456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34869 w 3232540"/>
                  <a:gd name="connsiteY39" fmla="*/ 1436737 h 3023327"/>
                  <a:gd name="connsiteX40" fmla="*/ 3177460 w 3232540"/>
                  <a:gd name="connsiteY40" fmla="*/ 1558703 h 3023327"/>
                  <a:gd name="connsiteX41" fmla="*/ 3220051 w 3232540"/>
                  <a:gd name="connsiteY41" fmla="*/ 1770690 h 3023327"/>
                  <a:gd name="connsiteX42" fmla="*/ 3231183 w 3232540"/>
                  <a:gd name="connsiteY42" fmla="*/ 1852485 h 3023327"/>
                  <a:gd name="connsiteX43" fmla="*/ 3175524 w 3232540"/>
                  <a:gd name="connsiteY43" fmla="*/ 1987518 h 3023327"/>
                  <a:gd name="connsiteX44" fmla="*/ 2763429 w 3232540"/>
                  <a:gd name="connsiteY44" fmla="*/ 2050701 h 3023327"/>
                  <a:gd name="connsiteX45" fmla="*/ 2393352 w 3232540"/>
                  <a:gd name="connsiteY45" fmla="*/ 1880009 h 3023327"/>
                  <a:gd name="connsiteX46" fmla="*/ 2361403 w 3232540"/>
                  <a:gd name="connsiteY46" fmla="*/ 1976456 h 3023327"/>
                  <a:gd name="connsiteX47" fmla="*/ 2485354 w 3232540"/>
                  <a:gd name="connsiteY47" fmla="*/ 2335507 h 3023327"/>
                  <a:gd name="connsiteX48" fmla="*/ 2648459 w 3232540"/>
                  <a:gd name="connsiteY48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134869 w 3232540"/>
                  <a:gd name="connsiteY38" fmla="*/ 1436737 h 3023327"/>
                  <a:gd name="connsiteX39" fmla="*/ 3177460 w 3232540"/>
                  <a:gd name="connsiteY39" fmla="*/ 1558703 h 3023327"/>
                  <a:gd name="connsiteX40" fmla="*/ 3220051 w 3232540"/>
                  <a:gd name="connsiteY40" fmla="*/ 1770690 h 3023327"/>
                  <a:gd name="connsiteX41" fmla="*/ 3231183 w 3232540"/>
                  <a:gd name="connsiteY41" fmla="*/ 1852485 h 3023327"/>
                  <a:gd name="connsiteX42" fmla="*/ 3175524 w 3232540"/>
                  <a:gd name="connsiteY42" fmla="*/ 1987518 h 3023327"/>
                  <a:gd name="connsiteX43" fmla="*/ 2763429 w 3232540"/>
                  <a:gd name="connsiteY43" fmla="*/ 2050701 h 3023327"/>
                  <a:gd name="connsiteX44" fmla="*/ 2393352 w 3232540"/>
                  <a:gd name="connsiteY44" fmla="*/ 1880009 h 3023327"/>
                  <a:gd name="connsiteX45" fmla="*/ 2361403 w 3232540"/>
                  <a:gd name="connsiteY45" fmla="*/ 1976456 h 3023327"/>
                  <a:gd name="connsiteX46" fmla="*/ 2485354 w 3232540"/>
                  <a:gd name="connsiteY46" fmla="*/ 2335507 h 3023327"/>
                  <a:gd name="connsiteX47" fmla="*/ 2648459 w 3232540"/>
                  <a:gd name="connsiteY47" fmla="*/ 2975341 h 3023327"/>
                  <a:gd name="connsiteX0" fmla="*/ 2648459 w 3233993"/>
                  <a:gd name="connsiteY0" fmla="*/ 2975341 h 3023327"/>
                  <a:gd name="connsiteX1" fmla="*/ 2648459 w 3233993"/>
                  <a:gd name="connsiteY1" fmla="*/ 3008253 h 3023327"/>
                  <a:gd name="connsiteX2" fmla="*/ 2528913 w 3233993"/>
                  <a:gd name="connsiteY2" fmla="*/ 3016480 h 3023327"/>
                  <a:gd name="connsiteX3" fmla="*/ 699431 w 3233993"/>
                  <a:gd name="connsiteY3" fmla="*/ 3014545 h 3023327"/>
                  <a:gd name="connsiteX4" fmla="*/ 617153 w 3233993"/>
                  <a:gd name="connsiteY4" fmla="*/ 2980181 h 3023327"/>
                  <a:gd name="connsiteX5" fmla="*/ 642804 w 3233993"/>
                  <a:gd name="connsiteY5" fmla="*/ 2669460 h 3023327"/>
                  <a:gd name="connsiteX6" fmla="*/ 544070 w 3233993"/>
                  <a:gd name="connsiteY6" fmla="*/ 2132715 h 3023327"/>
                  <a:gd name="connsiteX7" fmla="*/ 418717 w 3233993"/>
                  <a:gd name="connsiteY7" fmla="*/ 1942023 h 3023327"/>
                  <a:gd name="connsiteX8" fmla="*/ 282716 w 3233993"/>
                  <a:gd name="connsiteY8" fmla="*/ 1774078 h 3023327"/>
                  <a:gd name="connsiteX9" fmla="*/ 282716 w 3233993"/>
                  <a:gd name="connsiteY9" fmla="*/ 1774078 h 3023327"/>
                  <a:gd name="connsiteX10" fmla="*/ 232865 w 3233993"/>
                  <a:gd name="connsiteY10" fmla="*/ 1706804 h 3023327"/>
                  <a:gd name="connsiteX11" fmla="*/ 205277 w 3233993"/>
                  <a:gd name="connsiteY11" fmla="*/ 1656953 h 3023327"/>
                  <a:gd name="connsiteX12" fmla="*/ 153974 w 3233993"/>
                  <a:gd name="connsiteY12" fmla="*/ 1531115 h 3023327"/>
                  <a:gd name="connsiteX13" fmla="*/ 64920 w 3233993"/>
                  <a:gd name="connsiteY13" fmla="*/ 1322516 h 3023327"/>
                  <a:gd name="connsiteX14" fmla="*/ 49433 w 3233993"/>
                  <a:gd name="connsiteY14" fmla="*/ 1245561 h 3023327"/>
                  <a:gd name="connsiteX15" fmla="*/ 66 w 3233993"/>
                  <a:gd name="connsiteY15" fmla="*/ 785287 h 3023327"/>
                  <a:gd name="connsiteX16" fmla="*/ 68308 w 3233993"/>
                  <a:gd name="connsiteY16" fmla="*/ 599435 h 3023327"/>
                  <a:gd name="connsiteX17" fmla="*/ 362090 w 3233993"/>
                  <a:gd name="connsiteY17" fmla="*/ 396643 h 3023327"/>
                  <a:gd name="connsiteX18" fmla="*/ 653452 w 3233993"/>
                  <a:gd name="connsiteY18" fmla="*/ 221439 h 3023327"/>
                  <a:gd name="connsiteX19" fmla="*/ 737182 w 3233993"/>
                  <a:gd name="connsiteY19" fmla="*/ 167716 h 3023327"/>
                  <a:gd name="connsiteX20" fmla="*/ 826720 w 3233993"/>
                  <a:gd name="connsiteY20" fmla="*/ 24455 h 3023327"/>
                  <a:gd name="connsiteX21" fmla="*/ 848984 w 3233993"/>
                  <a:gd name="connsiteY21" fmla="*/ 3159 h 3023327"/>
                  <a:gd name="connsiteX22" fmla="*/ 889639 w 3233993"/>
                  <a:gd name="connsiteY22" fmla="*/ 5095 h 3023327"/>
                  <a:gd name="connsiteX23" fmla="*/ 893995 w 3233993"/>
                  <a:gd name="connsiteY23" fmla="*/ 22035 h 3023327"/>
                  <a:gd name="connsiteX24" fmla="*/ 903191 w 3233993"/>
                  <a:gd name="connsiteY24" fmla="*/ 57850 h 3023327"/>
                  <a:gd name="connsiteX25" fmla="*/ 1505758 w 3233993"/>
                  <a:gd name="connsiteY25" fmla="*/ 756248 h 3023327"/>
                  <a:gd name="connsiteX26" fmla="*/ 1629176 w 3233993"/>
                  <a:gd name="connsiteY26" fmla="*/ 955167 h 3023327"/>
                  <a:gd name="connsiteX27" fmla="*/ 1755981 w 3233993"/>
                  <a:gd name="connsiteY27" fmla="*/ 1167639 h 3023327"/>
                  <a:gd name="connsiteX28" fmla="*/ 1873107 w 3233993"/>
                  <a:gd name="connsiteY28" fmla="*/ 1327840 h 3023327"/>
                  <a:gd name="connsiteX29" fmla="*/ 1732266 w 3233993"/>
                  <a:gd name="connsiteY29" fmla="*/ 633314 h 3023327"/>
                  <a:gd name="connsiteX30" fmla="*/ 1666443 w 3233993"/>
                  <a:gd name="connsiteY30" fmla="*/ 176912 h 3023327"/>
                  <a:gd name="connsiteX31" fmla="*/ 1671283 w 3233993"/>
                  <a:gd name="connsiteY31" fmla="*/ 159972 h 3023327"/>
                  <a:gd name="connsiteX32" fmla="*/ 1682899 w 3233993"/>
                  <a:gd name="connsiteY32" fmla="*/ 168200 h 3023327"/>
                  <a:gd name="connsiteX33" fmla="*/ 1820352 w 3233993"/>
                  <a:gd name="connsiteY33" fmla="*/ 253382 h 3023327"/>
                  <a:gd name="connsiteX34" fmla="*/ 2311118 w 3233993"/>
                  <a:gd name="connsiteY34" fmla="*/ 446978 h 3023327"/>
                  <a:gd name="connsiteX35" fmla="*/ 2636843 w 3233993"/>
                  <a:gd name="connsiteY35" fmla="*/ 723820 h 3023327"/>
                  <a:gd name="connsiteX36" fmla="*/ 2683790 w 3233993"/>
                  <a:gd name="connsiteY36" fmla="*/ 786739 h 3023327"/>
                  <a:gd name="connsiteX37" fmla="*/ 2787364 w 3233993"/>
                  <a:gd name="connsiteY37" fmla="*/ 919352 h 3023327"/>
                  <a:gd name="connsiteX38" fmla="*/ 3134869 w 3233993"/>
                  <a:gd name="connsiteY38" fmla="*/ 1436737 h 3023327"/>
                  <a:gd name="connsiteX39" fmla="*/ 3177460 w 3233993"/>
                  <a:gd name="connsiteY39" fmla="*/ 1558703 h 3023327"/>
                  <a:gd name="connsiteX40" fmla="*/ 3231183 w 3233993"/>
                  <a:gd name="connsiteY40" fmla="*/ 1852485 h 3023327"/>
                  <a:gd name="connsiteX41" fmla="*/ 3175524 w 3233993"/>
                  <a:gd name="connsiteY41" fmla="*/ 1987518 h 3023327"/>
                  <a:gd name="connsiteX42" fmla="*/ 2763429 w 3233993"/>
                  <a:gd name="connsiteY42" fmla="*/ 2050701 h 3023327"/>
                  <a:gd name="connsiteX43" fmla="*/ 2393352 w 3233993"/>
                  <a:gd name="connsiteY43" fmla="*/ 1880009 h 3023327"/>
                  <a:gd name="connsiteX44" fmla="*/ 2361403 w 3233993"/>
                  <a:gd name="connsiteY44" fmla="*/ 1976456 h 3023327"/>
                  <a:gd name="connsiteX45" fmla="*/ 2485354 w 3233993"/>
                  <a:gd name="connsiteY45" fmla="*/ 2335507 h 3023327"/>
                  <a:gd name="connsiteX46" fmla="*/ 2648459 w 3233993"/>
                  <a:gd name="connsiteY46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33993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687CEF-FB63-4FD0-85D4-F18CAB959D29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93A069-6F64-466F-B74E-20DD1B2CF84C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728457-B81C-4DC1-B26A-8008FD02DC19}"/>
                </a:ext>
              </a:extLst>
            </p:cNvPr>
            <p:cNvGrpSpPr/>
            <p:nvPr/>
          </p:nvGrpSpPr>
          <p:grpSpPr>
            <a:xfrm>
              <a:off x="6825563" y="3607496"/>
              <a:ext cx="1709729" cy="1673926"/>
              <a:chOff x="6825563" y="3607496"/>
              <a:chExt cx="1709729" cy="167392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CBC935-4011-4DFF-9E2F-EE9FCF9CEE4B}"/>
                  </a:ext>
                </a:extLst>
              </p:cNvPr>
              <p:cNvSpPr/>
              <p:nvPr/>
            </p:nvSpPr>
            <p:spPr>
              <a:xfrm rot="19931640" flipH="1">
                <a:off x="8267087" y="4744651"/>
                <a:ext cx="268205" cy="335404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  <a:gd name="connsiteX0" fmla="*/ 47426 w 186130"/>
                  <a:gd name="connsiteY0" fmla="*/ 12503 h 188801"/>
                  <a:gd name="connsiteX1" fmla="*/ 135208 w 186130"/>
                  <a:gd name="connsiteY1" fmla="*/ 13874 h 188801"/>
                  <a:gd name="connsiteX2" fmla="*/ 183214 w 186130"/>
                  <a:gd name="connsiteY2" fmla="*/ 116058 h 188801"/>
                  <a:gd name="connsiteX3" fmla="*/ 95432 w 186130"/>
                  <a:gd name="connsiteY3" fmla="*/ 188753 h 188801"/>
                  <a:gd name="connsiteX4" fmla="*/ 3535 w 186130"/>
                  <a:gd name="connsiteY4" fmla="*/ 120859 h 188801"/>
                  <a:gd name="connsiteX5" fmla="*/ 47426 w 186130"/>
                  <a:gd name="connsiteY5" fmla="*/ 12503 h 1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30" h="188801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284A7D7-3D34-4985-B879-3B58C32EADB4}"/>
                  </a:ext>
                </a:extLst>
              </p:cNvPr>
              <p:cNvSpPr/>
              <p:nvPr/>
            </p:nvSpPr>
            <p:spPr>
              <a:xfrm rot="19931640" flipH="1">
                <a:off x="8310231" y="4795846"/>
                <a:ext cx="187761" cy="23147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B98DCF4-C7C3-40B0-BBAE-7CE8CE52CB2A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4675473-FF51-446C-A4C0-BE3AA36A880F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290E649-E2B4-466C-9783-BBBBC3A1AD12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EF4407B-8837-4C4C-9ACB-564A74FAAEBD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FA7EE13-5714-47C9-B57C-716F4CFB4DEF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851919-D2E1-44A8-88D7-DD22CA571E17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D7B611-E985-4C5E-B156-A65423D46EC8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C68230-7FFB-40CA-89FA-AE1ECD310A71}"/>
                  </a:ext>
                </a:extLst>
              </p:cNvPr>
              <p:cNvSpPr/>
              <p:nvPr/>
            </p:nvSpPr>
            <p:spPr>
              <a:xfrm rot="19931640" flipH="1">
                <a:off x="8352688" y="4851610"/>
                <a:ext cx="100354" cy="12372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Dreptunghi 1"/>
          <p:cNvSpPr/>
          <p:nvPr/>
        </p:nvSpPr>
        <p:spPr>
          <a:xfrm>
            <a:off x="53788" y="4224150"/>
            <a:ext cx="442043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ADT</a:t>
            </a:r>
          </a:p>
          <a:p>
            <a:pPr algn="ctr"/>
            <a:r>
              <a:rPr lang="en-US" sz="6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CLINIC</a:t>
            </a:r>
            <a:endParaRPr lang="ro-RO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248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E24A4-3456-46C1-925B-538F65E50DAD}"/>
              </a:ext>
            </a:extLst>
          </p:cNvPr>
          <p:cNvGrpSpPr/>
          <p:nvPr/>
        </p:nvGrpSpPr>
        <p:grpSpPr>
          <a:xfrm>
            <a:off x="9025706" y="938067"/>
            <a:ext cx="2619311" cy="1562348"/>
            <a:chOff x="9508536" y="1074085"/>
            <a:chExt cx="2188187" cy="1305194"/>
          </a:xfrm>
          <a:solidFill>
            <a:schemeClr val="accent1"/>
          </a:solidFill>
        </p:grpSpPr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84FF8C26-D698-47F7-B09F-51607F128F39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671F442B-DD14-42EA-98D5-898EC3D516F6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lus Sign 102">
              <a:extLst>
                <a:ext uri="{FF2B5EF4-FFF2-40B4-BE49-F238E27FC236}">
                  <a16:creationId xmlns:a16="http://schemas.microsoft.com/office/drawing/2014/main" id="{9E1E5E5A-3E29-445D-8F9A-1DE007B277DA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lus Sign 103">
              <a:extLst>
                <a:ext uri="{FF2B5EF4-FFF2-40B4-BE49-F238E27FC236}">
                  <a16:creationId xmlns:a16="http://schemas.microsoft.com/office/drawing/2014/main" id="{30AEFE4D-02F2-45E6-9226-0A1D670E8ED6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601258F1-450E-416A-8090-5D76E259085F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687014" y="875202"/>
            <a:ext cx="622720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2.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Vizualizare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actualizare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date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personale</a:t>
            </a:r>
            <a:endParaRPr lang="en-US" sz="2400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51" name="Imagine 39">
            <a:extLst>
              <a:ext uri="{FF2B5EF4-FFF2-40B4-BE49-F238E27FC236}">
                <a16:creationId xmlns:a16="http://schemas.microsoft.com/office/drawing/2014/main" id="{B7F6D1C0-4F0A-30C0-F677-BBBE3ED8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51" y="1831996"/>
            <a:ext cx="6970742" cy="374626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26D52C-4147-7A81-9287-371A81EC4F29}"/>
              </a:ext>
            </a:extLst>
          </p:cNvPr>
          <p:cNvCxnSpPr/>
          <p:nvPr/>
        </p:nvCxnSpPr>
        <p:spPr>
          <a:xfrm>
            <a:off x="3906982" y="4887930"/>
            <a:ext cx="517236" cy="357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3B96FD-9975-1C31-9389-C350CE51C8FD}"/>
              </a:ext>
            </a:extLst>
          </p:cNvPr>
          <p:cNvSpPr txBox="1"/>
          <p:nvPr/>
        </p:nvSpPr>
        <p:spPr>
          <a:xfrm>
            <a:off x="3906982" y="4961385"/>
            <a:ext cx="286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C03F14-C3C3-1A49-C4CA-A0E75DD2CB5A}"/>
              </a:ext>
            </a:extLst>
          </p:cNvPr>
          <p:cNvCxnSpPr/>
          <p:nvPr/>
        </p:nvCxnSpPr>
        <p:spPr>
          <a:xfrm flipH="1" flipV="1">
            <a:off x="4424218" y="4568146"/>
            <a:ext cx="295564" cy="319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755CED-D2C6-882D-9189-DEFA568F3250}"/>
              </a:ext>
            </a:extLst>
          </p:cNvPr>
          <p:cNvSpPr txBox="1"/>
          <p:nvPr/>
        </p:nvSpPr>
        <p:spPr>
          <a:xfrm>
            <a:off x="4337377" y="46340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563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730280" y="842495"/>
            <a:ext cx="622720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3.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Vizualizare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lista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medici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pacienti</a:t>
            </a:r>
            <a:endParaRPr lang="en-US" sz="2400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51" name="Imagine 49">
            <a:extLst>
              <a:ext uri="{FF2B5EF4-FFF2-40B4-BE49-F238E27FC236}">
                <a16:creationId xmlns:a16="http://schemas.microsoft.com/office/drawing/2014/main" id="{5DDDD057-10D2-68BC-0E2C-DB820984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503" y="1309435"/>
            <a:ext cx="4773497" cy="2562775"/>
          </a:xfrm>
          <a:prstGeom prst="rect">
            <a:avLst/>
          </a:prstGeom>
        </p:spPr>
      </p:pic>
      <p:pic>
        <p:nvPicPr>
          <p:cNvPr id="52" name="Imagine 50">
            <a:extLst>
              <a:ext uri="{FF2B5EF4-FFF2-40B4-BE49-F238E27FC236}">
                <a16:creationId xmlns:a16="http://schemas.microsoft.com/office/drawing/2014/main" id="{0DC04F51-2B05-F1DD-AC6E-2CDE2FAB2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19" y="3429000"/>
            <a:ext cx="4800701" cy="2574734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0DAD118-4FD3-18B2-9818-BC5730B7E9C9}"/>
              </a:ext>
            </a:extLst>
          </p:cNvPr>
          <p:cNvSpPr/>
          <p:nvPr/>
        </p:nvSpPr>
        <p:spPr>
          <a:xfrm rot="5400000">
            <a:off x="8904903" y="3413393"/>
            <a:ext cx="198569" cy="15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8EBDA92-8840-4586-E36C-BB81F762AFAA}"/>
              </a:ext>
            </a:extLst>
          </p:cNvPr>
          <p:cNvSpPr/>
          <p:nvPr/>
        </p:nvSpPr>
        <p:spPr>
          <a:xfrm rot="5400000">
            <a:off x="4607438" y="5586495"/>
            <a:ext cx="162116" cy="99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E24A4-3456-46C1-925B-538F65E50DAD}"/>
              </a:ext>
            </a:extLst>
          </p:cNvPr>
          <p:cNvGrpSpPr/>
          <p:nvPr/>
        </p:nvGrpSpPr>
        <p:grpSpPr>
          <a:xfrm>
            <a:off x="9025706" y="938067"/>
            <a:ext cx="2619311" cy="1562348"/>
            <a:chOff x="9508536" y="1074085"/>
            <a:chExt cx="2188187" cy="1305194"/>
          </a:xfrm>
          <a:solidFill>
            <a:schemeClr val="accent1"/>
          </a:solidFill>
        </p:grpSpPr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84FF8C26-D698-47F7-B09F-51607F128F39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671F442B-DD14-42EA-98D5-898EC3D516F6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lus Sign 102">
              <a:extLst>
                <a:ext uri="{FF2B5EF4-FFF2-40B4-BE49-F238E27FC236}">
                  <a16:creationId xmlns:a16="http://schemas.microsoft.com/office/drawing/2014/main" id="{9E1E5E5A-3E29-445D-8F9A-1DE007B277DA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lus Sign 103">
              <a:extLst>
                <a:ext uri="{FF2B5EF4-FFF2-40B4-BE49-F238E27FC236}">
                  <a16:creationId xmlns:a16="http://schemas.microsoft.com/office/drawing/2014/main" id="{30AEFE4D-02F2-45E6-9226-0A1D670E8ED6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601258F1-450E-416A-8090-5D76E259085F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595050" y="803209"/>
            <a:ext cx="622720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4.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Stergerea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contului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de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utilizator</a:t>
            </a:r>
            <a:endParaRPr lang="en-US" sz="2400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51" name="Imagine 51">
            <a:extLst>
              <a:ext uri="{FF2B5EF4-FFF2-40B4-BE49-F238E27FC236}">
                <a16:creationId xmlns:a16="http://schemas.microsoft.com/office/drawing/2014/main" id="{1B6E3885-5EDA-2FF6-2800-644D997CB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85" y="1958825"/>
            <a:ext cx="6756321" cy="3621346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79C9DF1A-8308-A910-8A67-4800E3E72C4A}"/>
              </a:ext>
            </a:extLst>
          </p:cNvPr>
          <p:cNvSpPr/>
          <p:nvPr/>
        </p:nvSpPr>
        <p:spPr>
          <a:xfrm>
            <a:off x="6918036" y="4966176"/>
            <a:ext cx="249382" cy="233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5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3043830" y="780009"/>
            <a:ext cx="622720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5.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Vizualizare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program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zilnic</a:t>
            </a:r>
            <a:endParaRPr lang="en-US" sz="2400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6E7B-6C49-BCAE-2BD9-4C4D8E1A1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5" t="45330" r="28561" b="14209"/>
          <a:stretch/>
        </p:blipFill>
        <p:spPr>
          <a:xfrm>
            <a:off x="3451992" y="1558525"/>
            <a:ext cx="7278841" cy="409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7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584527" y="859143"/>
            <a:ext cx="6227202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Punerea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diagnosticului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oferirea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de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recomandari</a:t>
            </a:r>
            <a:endParaRPr lang="en-US" sz="2400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15268-4106-61F3-D765-B3F88C9D1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90" t="28756" r="27725" b="31987"/>
          <a:stretch/>
        </p:blipFill>
        <p:spPr>
          <a:xfrm>
            <a:off x="3079653" y="1972080"/>
            <a:ext cx="7758302" cy="38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1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>
            <a:extLst>
              <a:ext uri="{FF2B5EF4-FFF2-40B4-BE49-F238E27FC236}">
                <a16:creationId xmlns:a16="http://schemas.microsoft.com/office/drawing/2014/main" id="{7D7254B3-28A1-481C-86B5-F7DFEFB95218}"/>
              </a:ext>
            </a:extLst>
          </p:cNvPr>
          <p:cNvGrpSpPr/>
          <p:nvPr/>
        </p:nvGrpSpPr>
        <p:grpSpPr>
          <a:xfrm flipH="1">
            <a:off x="618701" y="3593430"/>
            <a:ext cx="5638800" cy="2056191"/>
            <a:chOff x="279806" y="1309619"/>
            <a:chExt cx="11620500" cy="42374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0F494B-5281-4EE3-BF2B-D6BCC8014531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1188ED-A65D-443B-B8B3-CE21E7E7ADD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7FE90-7A0E-42DB-816C-30DA05A606C7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33045A-CDED-4056-BDF0-69D9F07FA7BD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DF5068-3094-44EF-8639-A3F18E1CABA7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64343A-0AD4-4CE5-BB7B-D64A16A4B9E2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0747D4-4A72-43C8-AD9A-D3B15F47D55D}"/>
              </a:ext>
            </a:extLst>
          </p:cNvPr>
          <p:cNvSpPr/>
          <p:nvPr/>
        </p:nvSpPr>
        <p:spPr>
          <a:xfrm rot="21387757" flipH="1">
            <a:off x="6234361" y="4444066"/>
            <a:ext cx="596531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D6EA4-7A3B-4F28-AA4B-4E5BFEB5C47B}"/>
              </a:ext>
            </a:extLst>
          </p:cNvPr>
          <p:cNvSpPr/>
          <p:nvPr/>
        </p:nvSpPr>
        <p:spPr>
          <a:xfrm rot="212243">
            <a:off x="6953300" y="1922777"/>
            <a:ext cx="5259425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6D36CB-8C49-4DF4-B436-733A0B074E7E}"/>
              </a:ext>
            </a:extLst>
          </p:cNvPr>
          <p:cNvGrpSpPr/>
          <p:nvPr/>
        </p:nvGrpSpPr>
        <p:grpSpPr>
          <a:xfrm>
            <a:off x="4431008" y="850824"/>
            <a:ext cx="3167829" cy="1614615"/>
            <a:chOff x="394498" y="4213077"/>
            <a:chExt cx="4289882" cy="21865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A8159E-7EDA-46D3-ADDE-D1A812693146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1179A5-7F4C-4720-8A6F-B8FB52A0DA89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682FCE-3105-4D8E-88A0-AC13D237BD97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9D149A-447A-49D4-8C89-82E60599E5DA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03985C0-61D1-433B-B56E-FC54D085289F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9D2CE-D2A5-44C2-809B-E3E3A47B9AE2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19DEB9-05AD-4D4F-955B-8EC4D24AEA2B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59B39C-1571-4EBD-9A09-4AEA4D808C0D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B809EDD-DB7B-41B7-B0E1-1DD8302E22F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EFE4C6-1735-4FCB-9451-3DE02AF6A51F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D72E71-C6E4-47ED-A3EE-0D35358517BB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AE004C-C972-456F-BD55-D9F5AFD2CE0F}"/>
                </a:ext>
              </a:extLst>
            </p:cNvPr>
            <p:cNvSpPr/>
            <p:nvPr/>
          </p:nvSpPr>
          <p:spPr>
            <a:xfrm>
              <a:off x="3997472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6C7947-9143-4A51-A8E9-75772A68250E}"/>
                </a:ext>
              </a:extLst>
            </p:cNvPr>
            <p:cNvSpPr/>
            <p:nvPr/>
          </p:nvSpPr>
          <p:spPr>
            <a:xfrm>
              <a:off x="4231388" y="4286353"/>
              <a:ext cx="187887" cy="183188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269FB1-73FE-4BCF-BF93-ADAC0FD954D6}"/>
                </a:ext>
              </a:extLst>
            </p:cNvPr>
            <p:cNvSpPr/>
            <p:nvPr/>
          </p:nvSpPr>
          <p:spPr>
            <a:xfrm>
              <a:off x="1341698" y="428635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9D67350-7ABF-4500-9064-760E637D8345}"/>
                </a:ext>
              </a:extLst>
            </p:cNvPr>
            <p:cNvSpPr/>
            <p:nvPr/>
          </p:nvSpPr>
          <p:spPr>
            <a:xfrm>
              <a:off x="1576048" y="4286353"/>
              <a:ext cx="187887" cy="183188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5E077F-1D48-4DEE-B0CA-96490EEDD9A6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C55437-D489-4AF5-8606-5F05739D448A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reptunghi 1"/>
          <p:cNvSpPr/>
          <p:nvPr/>
        </p:nvSpPr>
        <p:spPr>
          <a:xfrm>
            <a:off x="4174130" y="3021105"/>
            <a:ext cx="36601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Arial" pitchFamily="34" charset="0"/>
              </a:rPr>
              <a:t>Thank You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161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D4573FC-9A42-476A-90F8-24568A2563F1}"/>
              </a:ext>
            </a:extLst>
          </p:cNvPr>
          <p:cNvSpPr txBox="1"/>
          <p:nvPr/>
        </p:nvSpPr>
        <p:spPr>
          <a:xfrm>
            <a:off x="7836560" y="1530991"/>
            <a:ext cx="3151965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crearea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unei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aplicatii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care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sa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administreze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activitatea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unei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clinici</a:t>
            </a:r>
            <a:endParaRPr lang="en-US" altLang="ko-KR" sz="1400" dirty="0">
              <a:solidFill>
                <a:schemeClr val="tx2"/>
              </a:solidFill>
              <a:latin typeface="Bahnschrift SemiBold" pitchFamily="34" charset="0"/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33E8C8-04DA-49CD-97C4-446BEFFC4BF0}"/>
              </a:ext>
            </a:extLst>
          </p:cNvPr>
          <p:cNvSpPr txBox="1"/>
          <p:nvPr/>
        </p:nvSpPr>
        <p:spPr>
          <a:xfrm>
            <a:off x="8678018" y="3158787"/>
            <a:ext cx="2917562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aplicatia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va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fi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dezvoltata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in C#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si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va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realiza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interogarea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unei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baze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de date,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permitand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popularea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si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actualizarea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acesteia</a:t>
            </a:r>
            <a:endParaRPr lang="en-US" altLang="ko-KR" sz="1400" dirty="0">
              <a:solidFill>
                <a:schemeClr val="tx2"/>
              </a:solidFill>
              <a:latin typeface="Bahnschrift SemiBold" pitchFamily="34" charset="0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A3507E-3B16-4CDA-A232-519FAB695F57}"/>
              </a:ext>
            </a:extLst>
          </p:cNvPr>
          <p:cNvSpPr txBox="1"/>
          <p:nvPr/>
        </p:nvSpPr>
        <p:spPr>
          <a:xfrm>
            <a:off x="7836560" y="4956371"/>
            <a:ext cx="3711539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nivelul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logic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va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fi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implementat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in Web Service,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iar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nivelul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prezentare</a:t>
            </a:r>
            <a:r>
              <a:rPr lang="en-US" altLang="ko-KR" sz="1400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in format Windows Application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FA299-BE03-4E25-AFA3-E420F0365AE4}"/>
              </a:ext>
            </a:extLst>
          </p:cNvPr>
          <p:cNvGrpSpPr/>
          <p:nvPr/>
        </p:nvGrpSpPr>
        <p:grpSpPr>
          <a:xfrm>
            <a:off x="6036274" y="1659859"/>
            <a:ext cx="2543339" cy="3958901"/>
            <a:chOff x="5791821" y="1877140"/>
            <a:chExt cx="2543339" cy="3958901"/>
          </a:xfrm>
        </p:grpSpPr>
        <p:sp>
          <p:nvSpPr>
            <p:cNvPr id="51" name="Heart 3">
              <a:extLst>
                <a:ext uri="{FF2B5EF4-FFF2-40B4-BE49-F238E27FC236}">
                  <a16:creationId xmlns:a16="http://schemas.microsoft.com/office/drawing/2014/main" id="{32E40366-86D7-43A6-BACB-4F6BF1E822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91821" y="3376068"/>
              <a:ext cx="926121" cy="838125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53" name="타원 2">
              <a:extLst>
                <a:ext uri="{FF2B5EF4-FFF2-40B4-BE49-F238E27FC236}">
                  <a16:creationId xmlns:a16="http://schemas.microsoft.com/office/drawing/2014/main" id="{3DA3B816-F38E-4618-A87B-D6B18B2A7174}"/>
                </a:ext>
              </a:extLst>
            </p:cNvPr>
            <p:cNvSpPr/>
            <p:nvPr/>
          </p:nvSpPr>
          <p:spPr>
            <a:xfrm>
              <a:off x="6672371" y="5116041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타원 29">
              <a:extLst>
                <a:ext uri="{FF2B5EF4-FFF2-40B4-BE49-F238E27FC236}">
                  <a16:creationId xmlns:a16="http://schemas.microsoft.com/office/drawing/2014/main" id="{E4444F4A-D208-4E74-8677-5608B2ED577C}"/>
                </a:ext>
              </a:extLst>
            </p:cNvPr>
            <p:cNvSpPr/>
            <p:nvPr/>
          </p:nvSpPr>
          <p:spPr>
            <a:xfrm>
              <a:off x="7615160" y="349659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타원 30">
              <a:extLst>
                <a:ext uri="{FF2B5EF4-FFF2-40B4-BE49-F238E27FC236}">
                  <a16:creationId xmlns:a16="http://schemas.microsoft.com/office/drawing/2014/main" id="{082B3151-B0EB-4BD4-8D71-35B637329E63}"/>
                </a:ext>
              </a:extLst>
            </p:cNvPr>
            <p:cNvSpPr/>
            <p:nvPr/>
          </p:nvSpPr>
          <p:spPr>
            <a:xfrm>
              <a:off x="6653582" y="1877140"/>
              <a:ext cx="720000" cy="7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17ABEADA-9355-4BED-B13E-0A03DE591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714" y="2117604"/>
              <a:ext cx="415314" cy="301474"/>
            </a:xfrm>
            <a:custGeom>
              <a:avLst/>
              <a:gdLst>
                <a:gd name="T0" fmla="*/ 1418 w 1846"/>
                <a:gd name="T1" fmla="*/ 21 h 1340"/>
                <a:gd name="T2" fmla="*/ 1609 w 1846"/>
                <a:gd name="T3" fmla="*/ 47 h 1340"/>
                <a:gd name="T4" fmla="*/ 1771 w 1846"/>
                <a:gd name="T5" fmla="*/ 100 h 1340"/>
                <a:gd name="T6" fmla="*/ 1840 w 1846"/>
                <a:gd name="T7" fmla="*/ 191 h 1340"/>
                <a:gd name="T8" fmla="*/ 1787 w 1846"/>
                <a:gd name="T9" fmla="*/ 294 h 1340"/>
                <a:gd name="T10" fmla="*/ 1673 w 1846"/>
                <a:gd name="T11" fmla="*/ 385 h 1340"/>
                <a:gd name="T12" fmla="*/ 1560 w 1846"/>
                <a:gd name="T13" fmla="*/ 447 h 1340"/>
                <a:gd name="T14" fmla="*/ 1462 w 1846"/>
                <a:gd name="T15" fmla="*/ 498 h 1340"/>
                <a:gd name="T16" fmla="*/ 1380 w 1846"/>
                <a:gd name="T17" fmla="*/ 565 h 1340"/>
                <a:gd name="T18" fmla="*/ 1289 w 1846"/>
                <a:gd name="T19" fmla="*/ 605 h 1340"/>
                <a:gd name="T20" fmla="*/ 1198 w 1846"/>
                <a:gd name="T21" fmla="*/ 596 h 1340"/>
                <a:gd name="T22" fmla="*/ 1140 w 1846"/>
                <a:gd name="T23" fmla="*/ 527 h 1340"/>
                <a:gd name="T24" fmla="*/ 1107 w 1846"/>
                <a:gd name="T25" fmla="*/ 447 h 1340"/>
                <a:gd name="T26" fmla="*/ 1091 w 1846"/>
                <a:gd name="T27" fmla="*/ 371 h 1340"/>
                <a:gd name="T28" fmla="*/ 1091 w 1846"/>
                <a:gd name="T29" fmla="*/ 232 h 1340"/>
                <a:gd name="T30" fmla="*/ 1106 w 1846"/>
                <a:gd name="T31" fmla="*/ 129 h 1340"/>
                <a:gd name="T32" fmla="*/ 1138 w 1846"/>
                <a:gd name="T33" fmla="*/ 80 h 1340"/>
                <a:gd name="T34" fmla="*/ 1213 w 1846"/>
                <a:gd name="T35" fmla="*/ 32 h 1340"/>
                <a:gd name="T36" fmla="*/ 606 w 1846"/>
                <a:gd name="T37" fmla="*/ 0 h 1340"/>
                <a:gd name="T38" fmla="*/ 749 w 1846"/>
                <a:gd name="T39" fmla="*/ 9 h 1340"/>
                <a:gd name="T40" fmla="*/ 882 w 1846"/>
                <a:gd name="T41" fmla="*/ 45 h 1340"/>
                <a:gd name="T42" fmla="*/ 978 w 1846"/>
                <a:gd name="T43" fmla="*/ 111 h 1340"/>
                <a:gd name="T44" fmla="*/ 1018 w 1846"/>
                <a:gd name="T45" fmla="*/ 229 h 1340"/>
                <a:gd name="T46" fmla="*/ 1018 w 1846"/>
                <a:gd name="T47" fmla="*/ 401 h 1340"/>
                <a:gd name="T48" fmla="*/ 1049 w 1846"/>
                <a:gd name="T49" fmla="*/ 511 h 1340"/>
                <a:gd name="T50" fmla="*/ 1086 w 1846"/>
                <a:gd name="T51" fmla="*/ 600 h 1340"/>
                <a:gd name="T52" fmla="*/ 1071 w 1846"/>
                <a:gd name="T53" fmla="*/ 678 h 1340"/>
                <a:gd name="T54" fmla="*/ 1029 w 1846"/>
                <a:gd name="T55" fmla="*/ 731 h 1340"/>
                <a:gd name="T56" fmla="*/ 940 w 1846"/>
                <a:gd name="T57" fmla="*/ 807 h 1340"/>
                <a:gd name="T58" fmla="*/ 780 w 1846"/>
                <a:gd name="T59" fmla="*/ 907 h 1340"/>
                <a:gd name="T60" fmla="*/ 658 w 1846"/>
                <a:gd name="T61" fmla="*/ 1016 h 1340"/>
                <a:gd name="T62" fmla="*/ 564 w 1846"/>
                <a:gd name="T63" fmla="*/ 1147 h 1340"/>
                <a:gd name="T64" fmla="*/ 458 w 1846"/>
                <a:gd name="T65" fmla="*/ 1252 h 1340"/>
                <a:gd name="T66" fmla="*/ 344 w 1846"/>
                <a:gd name="T67" fmla="*/ 1320 h 1340"/>
                <a:gd name="T68" fmla="*/ 246 w 1846"/>
                <a:gd name="T69" fmla="*/ 1340 h 1340"/>
                <a:gd name="T70" fmla="*/ 169 w 1846"/>
                <a:gd name="T71" fmla="*/ 1287 h 1340"/>
                <a:gd name="T72" fmla="*/ 93 w 1846"/>
                <a:gd name="T73" fmla="*/ 1156 h 1340"/>
                <a:gd name="T74" fmla="*/ 33 w 1846"/>
                <a:gd name="T75" fmla="*/ 974 h 1340"/>
                <a:gd name="T76" fmla="*/ 2 w 1846"/>
                <a:gd name="T77" fmla="*/ 760 h 1340"/>
                <a:gd name="T78" fmla="*/ 11 w 1846"/>
                <a:gd name="T79" fmla="*/ 540 h 1340"/>
                <a:gd name="T80" fmla="*/ 77 w 1846"/>
                <a:gd name="T81" fmla="*/ 332 h 1340"/>
                <a:gd name="T82" fmla="*/ 211 w 1846"/>
                <a:gd name="T83" fmla="*/ 161 h 1340"/>
                <a:gd name="T84" fmla="*/ 364 w 1846"/>
                <a:gd name="T85" fmla="*/ 60 h 1340"/>
                <a:gd name="T86" fmla="*/ 509 w 1846"/>
                <a:gd name="T87" fmla="*/ 16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46" h="1340">
                  <a:moveTo>
                    <a:pt x="1289" y="20"/>
                  </a:moveTo>
                  <a:lnTo>
                    <a:pt x="1353" y="20"/>
                  </a:lnTo>
                  <a:lnTo>
                    <a:pt x="1418" y="21"/>
                  </a:lnTo>
                  <a:lnTo>
                    <a:pt x="1484" y="27"/>
                  </a:lnTo>
                  <a:lnTo>
                    <a:pt x="1547" y="36"/>
                  </a:lnTo>
                  <a:lnTo>
                    <a:pt x="1609" y="47"/>
                  </a:lnTo>
                  <a:lnTo>
                    <a:pt x="1669" y="61"/>
                  </a:lnTo>
                  <a:lnTo>
                    <a:pt x="1722" y="78"/>
                  </a:lnTo>
                  <a:lnTo>
                    <a:pt x="1771" y="100"/>
                  </a:lnTo>
                  <a:lnTo>
                    <a:pt x="1813" y="123"/>
                  </a:lnTo>
                  <a:lnTo>
                    <a:pt x="1846" y="151"/>
                  </a:lnTo>
                  <a:lnTo>
                    <a:pt x="1840" y="191"/>
                  </a:lnTo>
                  <a:lnTo>
                    <a:pt x="1827" y="229"/>
                  </a:lnTo>
                  <a:lnTo>
                    <a:pt x="1809" y="263"/>
                  </a:lnTo>
                  <a:lnTo>
                    <a:pt x="1787" y="294"/>
                  </a:lnTo>
                  <a:lnTo>
                    <a:pt x="1762" y="320"/>
                  </a:lnTo>
                  <a:lnTo>
                    <a:pt x="1717" y="356"/>
                  </a:lnTo>
                  <a:lnTo>
                    <a:pt x="1673" y="385"/>
                  </a:lnTo>
                  <a:lnTo>
                    <a:pt x="1633" y="409"/>
                  </a:lnTo>
                  <a:lnTo>
                    <a:pt x="1595" y="429"/>
                  </a:lnTo>
                  <a:lnTo>
                    <a:pt x="1560" y="447"/>
                  </a:lnTo>
                  <a:lnTo>
                    <a:pt x="1526" y="463"/>
                  </a:lnTo>
                  <a:lnTo>
                    <a:pt x="1493" y="480"/>
                  </a:lnTo>
                  <a:lnTo>
                    <a:pt x="1462" y="498"/>
                  </a:lnTo>
                  <a:lnTo>
                    <a:pt x="1431" y="520"/>
                  </a:lnTo>
                  <a:lnTo>
                    <a:pt x="1402" y="547"/>
                  </a:lnTo>
                  <a:lnTo>
                    <a:pt x="1380" y="565"/>
                  </a:lnTo>
                  <a:lnTo>
                    <a:pt x="1353" y="581"/>
                  </a:lnTo>
                  <a:lnTo>
                    <a:pt x="1322" y="594"/>
                  </a:lnTo>
                  <a:lnTo>
                    <a:pt x="1289" y="605"/>
                  </a:lnTo>
                  <a:lnTo>
                    <a:pt x="1257" y="609"/>
                  </a:lnTo>
                  <a:lnTo>
                    <a:pt x="1226" y="605"/>
                  </a:lnTo>
                  <a:lnTo>
                    <a:pt x="1198" y="596"/>
                  </a:lnTo>
                  <a:lnTo>
                    <a:pt x="1177" y="578"/>
                  </a:lnTo>
                  <a:lnTo>
                    <a:pt x="1157" y="554"/>
                  </a:lnTo>
                  <a:lnTo>
                    <a:pt x="1140" y="527"/>
                  </a:lnTo>
                  <a:lnTo>
                    <a:pt x="1126" y="498"/>
                  </a:lnTo>
                  <a:lnTo>
                    <a:pt x="1115" y="471"/>
                  </a:lnTo>
                  <a:lnTo>
                    <a:pt x="1107" y="447"/>
                  </a:lnTo>
                  <a:lnTo>
                    <a:pt x="1102" y="431"/>
                  </a:lnTo>
                  <a:lnTo>
                    <a:pt x="1097" y="405"/>
                  </a:lnTo>
                  <a:lnTo>
                    <a:pt x="1091" y="371"/>
                  </a:lnTo>
                  <a:lnTo>
                    <a:pt x="1089" y="327"/>
                  </a:lnTo>
                  <a:lnTo>
                    <a:pt x="1089" y="281"/>
                  </a:lnTo>
                  <a:lnTo>
                    <a:pt x="1091" y="232"/>
                  </a:lnTo>
                  <a:lnTo>
                    <a:pt x="1095" y="183"/>
                  </a:lnTo>
                  <a:lnTo>
                    <a:pt x="1102" y="140"/>
                  </a:lnTo>
                  <a:lnTo>
                    <a:pt x="1106" y="129"/>
                  </a:lnTo>
                  <a:lnTo>
                    <a:pt x="1113" y="114"/>
                  </a:lnTo>
                  <a:lnTo>
                    <a:pt x="1124" y="98"/>
                  </a:lnTo>
                  <a:lnTo>
                    <a:pt x="1138" y="80"/>
                  </a:lnTo>
                  <a:lnTo>
                    <a:pt x="1158" y="63"/>
                  </a:lnTo>
                  <a:lnTo>
                    <a:pt x="1184" y="47"/>
                  </a:lnTo>
                  <a:lnTo>
                    <a:pt x="1213" y="32"/>
                  </a:lnTo>
                  <a:lnTo>
                    <a:pt x="1249" y="23"/>
                  </a:lnTo>
                  <a:lnTo>
                    <a:pt x="1289" y="20"/>
                  </a:lnTo>
                  <a:close/>
                  <a:moveTo>
                    <a:pt x="606" y="0"/>
                  </a:moveTo>
                  <a:lnTo>
                    <a:pt x="653" y="0"/>
                  </a:lnTo>
                  <a:lnTo>
                    <a:pt x="702" y="3"/>
                  </a:lnTo>
                  <a:lnTo>
                    <a:pt x="749" y="9"/>
                  </a:lnTo>
                  <a:lnTo>
                    <a:pt x="797" y="18"/>
                  </a:lnTo>
                  <a:lnTo>
                    <a:pt x="840" y="31"/>
                  </a:lnTo>
                  <a:lnTo>
                    <a:pt x="882" y="45"/>
                  </a:lnTo>
                  <a:lnTo>
                    <a:pt x="918" y="63"/>
                  </a:lnTo>
                  <a:lnTo>
                    <a:pt x="951" y="85"/>
                  </a:lnTo>
                  <a:lnTo>
                    <a:pt x="978" y="111"/>
                  </a:lnTo>
                  <a:lnTo>
                    <a:pt x="998" y="138"/>
                  </a:lnTo>
                  <a:lnTo>
                    <a:pt x="1009" y="171"/>
                  </a:lnTo>
                  <a:lnTo>
                    <a:pt x="1018" y="229"/>
                  </a:lnTo>
                  <a:lnTo>
                    <a:pt x="1020" y="289"/>
                  </a:lnTo>
                  <a:lnTo>
                    <a:pt x="1018" y="345"/>
                  </a:lnTo>
                  <a:lnTo>
                    <a:pt x="1018" y="401"/>
                  </a:lnTo>
                  <a:lnTo>
                    <a:pt x="1026" y="456"/>
                  </a:lnTo>
                  <a:lnTo>
                    <a:pt x="1035" y="481"/>
                  </a:lnTo>
                  <a:lnTo>
                    <a:pt x="1049" y="511"/>
                  </a:lnTo>
                  <a:lnTo>
                    <a:pt x="1064" y="540"/>
                  </a:lnTo>
                  <a:lnTo>
                    <a:pt x="1077" y="569"/>
                  </a:lnTo>
                  <a:lnTo>
                    <a:pt x="1086" y="600"/>
                  </a:lnTo>
                  <a:lnTo>
                    <a:pt x="1087" y="631"/>
                  </a:lnTo>
                  <a:lnTo>
                    <a:pt x="1078" y="663"/>
                  </a:lnTo>
                  <a:lnTo>
                    <a:pt x="1071" y="678"/>
                  </a:lnTo>
                  <a:lnTo>
                    <a:pt x="1060" y="694"/>
                  </a:lnTo>
                  <a:lnTo>
                    <a:pt x="1047" y="712"/>
                  </a:lnTo>
                  <a:lnTo>
                    <a:pt x="1029" y="731"/>
                  </a:lnTo>
                  <a:lnTo>
                    <a:pt x="1007" y="754"/>
                  </a:lnTo>
                  <a:lnTo>
                    <a:pt x="977" y="778"/>
                  </a:lnTo>
                  <a:lnTo>
                    <a:pt x="940" y="807"/>
                  </a:lnTo>
                  <a:lnTo>
                    <a:pt x="895" y="840"/>
                  </a:lnTo>
                  <a:lnTo>
                    <a:pt x="833" y="874"/>
                  </a:lnTo>
                  <a:lnTo>
                    <a:pt x="780" y="907"/>
                  </a:lnTo>
                  <a:lnTo>
                    <a:pt x="735" y="941"/>
                  </a:lnTo>
                  <a:lnTo>
                    <a:pt x="695" y="978"/>
                  </a:lnTo>
                  <a:lnTo>
                    <a:pt x="658" y="1016"/>
                  </a:lnTo>
                  <a:lnTo>
                    <a:pt x="624" y="1060"/>
                  </a:lnTo>
                  <a:lnTo>
                    <a:pt x="589" y="1107"/>
                  </a:lnTo>
                  <a:lnTo>
                    <a:pt x="564" y="1147"/>
                  </a:lnTo>
                  <a:lnTo>
                    <a:pt x="531" y="1185"/>
                  </a:lnTo>
                  <a:lnTo>
                    <a:pt x="497" y="1221"/>
                  </a:lnTo>
                  <a:lnTo>
                    <a:pt x="458" y="1252"/>
                  </a:lnTo>
                  <a:lnTo>
                    <a:pt x="420" y="1280"/>
                  </a:lnTo>
                  <a:lnTo>
                    <a:pt x="382" y="1303"/>
                  </a:lnTo>
                  <a:lnTo>
                    <a:pt x="344" y="1320"/>
                  </a:lnTo>
                  <a:lnTo>
                    <a:pt x="307" y="1332"/>
                  </a:lnTo>
                  <a:lnTo>
                    <a:pt x="275" y="1340"/>
                  </a:lnTo>
                  <a:lnTo>
                    <a:pt x="246" y="1340"/>
                  </a:lnTo>
                  <a:lnTo>
                    <a:pt x="220" y="1331"/>
                  </a:lnTo>
                  <a:lnTo>
                    <a:pt x="195" y="1314"/>
                  </a:lnTo>
                  <a:lnTo>
                    <a:pt x="169" y="1287"/>
                  </a:lnTo>
                  <a:lnTo>
                    <a:pt x="144" y="1251"/>
                  </a:lnTo>
                  <a:lnTo>
                    <a:pt x="118" y="1207"/>
                  </a:lnTo>
                  <a:lnTo>
                    <a:pt x="93" y="1156"/>
                  </a:lnTo>
                  <a:lnTo>
                    <a:pt x="71" y="1100"/>
                  </a:lnTo>
                  <a:lnTo>
                    <a:pt x="51" y="1040"/>
                  </a:lnTo>
                  <a:lnTo>
                    <a:pt x="33" y="974"/>
                  </a:lnTo>
                  <a:lnTo>
                    <a:pt x="18" y="905"/>
                  </a:lnTo>
                  <a:lnTo>
                    <a:pt x="7" y="832"/>
                  </a:lnTo>
                  <a:lnTo>
                    <a:pt x="2" y="760"/>
                  </a:lnTo>
                  <a:lnTo>
                    <a:pt x="0" y="687"/>
                  </a:lnTo>
                  <a:lnTo>
                    <a:pt x="4" y="612"/>
                  </a:lnTo>
                  <a:lnTo>
                    <a:pt x="11" y="540"/>
                  </a:lnTo>
                  <a:lnTo>
                    <a:pt x="27" y="467"/>
                  </a:lnTo>
                  <a:lnTo>
                    <a:pt x="49" y="398"/>
                  </a:lnTo>
                  <a:lnTo>
                    <a:pt x="77" y="332"/>
                  </a:lnTo>
                  <a:lnTo>
                    <a:pt x="113" y="271"/>
                  </a:lnTo>
                  <a:lnTo>
                    <a:pt x="158" y="214"/>
                  </a:lnTo>
                  <a:lnTo>
                    <a:pt x="211" y="161"/>
                  </a:lnTo>
                  <a:lnTo>
                    <a:pt x="264" y="120"/>
                  </a:lnTo>
                  <a:lnTo>
                    <a:pt x="313" y="85"/>
                  </a:lnTo>
                  <a:lnTo>
                    <a:pt x="364" y="60"/>
                  </a:lnTo>
                  <a:lnTo>
                    <a:pt x="413" y="41"/>
                  </a:lnTo>
                  <a:lnTo>
                    <a:pt x="460" y="27"/>
                  </a:lnTo>
                  <a:lnTo>
                    <a:pt x="509" y="16"/>
                  </a:lnTo>
                  <a:lnTo>
                    <a:pt x="558" y="7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0848B396-68B8-4DC3-8384-9BD0F7AB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723" y="3673701"/>
              <a:ext cx="376873" cy="385934"/>
            </a:xfrm>
            <a:custGeom>
              <a:avLst/>
              <a:gdLst>
                <a:gd name="T0" fmla="*/ 1754 w 3785"/>
                <a:gd name="T1" fmla="*/ 114 h 3876"/>
                <a:gd name="T2" fmla="*/ 1771 w 3785"/>
                <a:gd name="T3" fmla="*/ 367 h 3876"/>
                <a:gd name="T4" fmla="*/ 1818 w 3785"/>
                <a:gd name="T5" fmla="*/ 614 h 3876"/>
                <a:gd name="T6" fmla="*/ 1902 w 3785"/>
                <a:gd name="T7" fmla="*/ 796 h 3876"/>
                <a:gd name="T8" fmla="*/ 2038 w 3785"/>
                <a:gd name="T9" fmla="*/ 858 h 3876"/>
                <a:gd name="T10" fmla="*/ 2180 w 3785"/>
                <a:gd name="T11" fmla="*/ 802 h 3876"/>
                <a:gd name="T12" fmla="*/ 2320 w 3785"/>
                <a:gd name="T13" fmla="*/ 722 h 3876"/>
                <a:gd name="T14" fmla="*/ 2609 w 3785"/>
                <a:gd name="T15" fmla="*/ 640 h 3876"/>
                <a:gd name="T16" fmla="*/ 2954 w 3785"/>
                <a:gd name="T17" fmla="*/ 674 h 3876"/>
                <a:gd name="T18" fmla="*/ 3298 w 3785"/>
                <a:gd name="T19" fmla="*/ 856 h 3876"/>
                <a:gd name="T20" fmla="*/ 3556 w 3785"/>
                <a:gd name="T21" fmla="*/ 1133 h 3876"/>
                <a:gd name="T22" fmla="*/ 3704 w 3785"/>
                <a:gd name="T23" fmla="*/ 1473 h 3876"/>
                <a:gd name="T24" fmla="*/ 3776 w 3785"/>
                <a:gd name="T25" fmla="*/ 1871 h 3876"/>
                <a:gd name="T26" fmla="*/ 3771 w 3785"/>
                <a:gd name="T27" fmla="*/ 2284 h 3876"/>
                <a:gd name="T28" fmla="*/ 3674 w 3785"/>
                <a:gd name="T29" fmla="*/ 2671 h 3876"/>
                <a:gd name="T30" fmla="*/ 3467 w 3785"/>
                <a:gd name="T31" fmla="*/ 3049 h 3876"/>
                <a:gd name="T32" fmla="*/ 3198 w 3785"/>
                <a:gd name="T33" fmla="*/ 3334 h 3876"/>
                <a:gd name="T34" fmla="*/ 2900 w 3785"/>
                <a:gd name="T35" fmla="*/ 3536 h 3876"/>
                <a:gd name="T36" fmla="*/ 2609 w 3785"/>
                <a:gd name="T37" fmla="*/ 3667 h 3876"/>
                <a:gd name="T38" fmla="*/ 2300 w 3785"/>
                <a:gd name="T39" fmla="*/ 3738 h 3876"/>
                <a:gd name="T40" fmla="*/ 1933 w 3785"/>
                <a:gd name="T41" fmla="*/ 3720 h 3876"/>
                <a:gd name="T42" fmla="*/ 1602 w 3785"/>
                <a:gd name="T43" fmla="*/ 3634 h 3876"/>
                <a:gd name="T44" fmla="*/ 1262 w 3785"/>
                <a:gd name="T45" fmla="*/ 3469 h 3876"/>
                <a:gd name="T46" fmla="*/ 913 w 3785"/>
                <a:gd name="T47" fmla="*/ 3256 h 3876"/>
                <a:gd name="T48" fmla="*/ 842 w 3785"/>
                <a:gd name="T49" fmla="*/ 3214 h 3876"/>
                <a:gd name="T50" fmla="*/ 753 w 3785"/>
                <a:gd name="T51" fmla="*/ 3174 h 3876"/>
                <a:gd name="T52" fmla="*/ 658 w 3785"/>
                <a:gd name="T53" fmla="*/ 3164 h 3876"/>
                <a:gd name="T54" fmla="*/ 571 w 3785"/>
                <a:gd name="T55" fmla="*/ 3213 h 3876"/>
                <a:gd name="T56" fmla="*/ 504 w 3785"/>
                <a:gd name="T57" fmla="*/ 3347 h 3876"/>
                <a:gd name="T58" fmla="*/ 467 w 3785"/>
                <a:gd name="T59" fmla="*/ 3596 h 3876"/>
                <a:gd name="T60" fmla="*/ 382 w 3785"/>
                <a:gd name="T61" fmla="*/ 3873 h 3876"/>
                <a:gd name="T62" fmla="*/ 16 w 3785"/>
                <a:gd name="T63" fmla="*/ 3869 h 3876"/>
                <a:gd name="T64" fmla="*/ 2 w 3785"/>
                <a:gd name="T65" fmla="*/ 3682 h 3876"/>
                <a:gd name="T66" fmla="*/ 9 w 3785"/>
                <a:gd name="T67" fmla="*/ 3413 h 3876"/>
                <a:gd name="T68" fmla="*/ 64 w 3785"/>
                <a:gd name="T69" fmla="*/ 3125 h 3876"/>
                <a:gd name="T70" fmla="*/ 182 w 3785"/>
                <a:gd name="T71" fmla="*/ 2867 h 3876"/>
                <a:gd name="T72" fmla="*/ 382 w 3785"/>
                <a:gd name="T73" fmla="*/ 2689 h 3876"/>
                <a:gd name="T74" fmla="*/ 556 w 3785"/>
                <a:gd name="T75" fmla="*/ 2647 h 3876"/>
                <a:gd name="T76" fmla="*/ 714 w 3785"/>
                <a:gd name="T77" fmla="*/ 2684 h 3876"/>
                <a:gd name="T78" fmla="*/ 971 w 3785"/>
                <a:gd name="T79" fmla="*/ 2734 h 3876"/>
                <a:gd name="T80" fmla="*/ 1387 w 3785"/>
                <a:gd name="T81" fmla="*/ 2694 h 3876"/>
                <a:gd name="T82" fmla="*/ 1711 w 3785"/>
                <a:gd name="T83" fmla="*/ 2527 h 3876"/>
                <a:gd name="T84" fmla="*/ 1909 w 3785"/>
                <a:gd name="T85" fmla="*/ 2273 h 3876"/>
                <a:gd name="T86" fmla="*/ 1973 w 3785"/>
                <a:gd name="T87" fmla="*/ 1993 h 3876"/>
                <a:gd name="T88" fmla="*/ 1916 w 3785"/>
                <a:gd name="T89" fmla="*/ 1658 h 3876"/>
                <a:gd name="T90" fmla="*/ 1760 w 3785"/>
                <a:gd name="T91" fmla="*/ 1404 h 3876"/>
                <a:gd name="T92" fmla="*/ 1564 w 3785"/>
                <a:gd name="T93" fmla="*/ 1238 h 3876"/>
                <a:gd name="T94" fmla="*/ 1387 w 3785"/>
                <a:gd name="T95" fmla="*/ 1056 h 3876"/>
                <a:gd name="T96" fmla="*/ 1300 w 3785"/>
                <a:gd name="T97" fmla="*/ 807 h 3876"/>
                <a:gd name="T98" fmla="*/ 1260 w 3785"/>
                <a:gd name="T99" fmla="*/ 585 h 3876"/>
                <a:gd name="T100" fmla="*/ 1251 w 3785"/>
                <a:gd name="T101" fmla="*/ 485 h 3876"/>
                <a:gd name="T102" fmla="*/ 1236 w 3785"/>
                <a:gd name="T103" fmla="*/ 293 h 3876"/>
                <a:gd name="T104" fmla="*/ 1236 w 3785"/>
                <a:gd name="T105" fmla="*/ 85 h 3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85" h="3876">
                  <a:moveTo>
                    <a:pt x="1245" y="0"/>
                  </a:moveTo>
                  <a:lnTo>
                    <a:pt x="1753" y="4"/>
                  </a:lnTo>
                  <a:lnTo>
                    <a:pt x="1753" y="56"/>
                  </a:lnTo>
                  <a:lnTo>
                    <a:pt x="1754" y="114"/>
                  </a:lnTo>
                  <a:lnTo>
                    <a:pt x="1756" y="174"/>
                  </a:lnTo>
                  <a:lnTo>
                    <a:pt x="1760" y="238"/>
                  </a:lnTo>
                  <a:lnTo>
                    <a:pt x="1765" y="302"/>
                  </a:lnTo>
                  <a:lnTo>
                    <a:pt x="1771" y="367"/>
                  </a:lnTo>
                  <a:lnTo>
                    <a:pt x="1780" y="433"/>
                  </a:lnTo>
                  <a:lnTo>
                    <a:pt x="1791" y="494"/>
                  </a:lnTo>
                  <a:lnTo>
                    <a:pt x="1804" y="556"/>
                  </a:lnTo>
                  <a:lnTo>
                    <a:pt x="1818" y="614"/>
                  </a:lnTo>
                  <a:lnTo>
                    <a:pt x="1836" y="669"/>
                  </a:lnTo>
                  <a:lnTo>
                    <a:pt x="1854" y="718"/>
                  </a:lnTo>
                  <a:lnTo>
                    <a:pt x="1878" y="760"/>
                  </a:lnTo>
                  <a:lnTo>
                    <a:pt x="1902" y="796"/>
                  </a:lnTo>
                  <a:lnTo>
                    <a:pt x="1931" y="825"/>
                  </a:lnTo>
                  <a:lnTo>
                    <a:pt x="1962" y="844"/>
                  </a:lnTo>
                  <a:lnTo>
                    <a:pt x="2000" y="856"/>
                  </a:lnTo>
                  <a:lnTo>
                    <a:pt x="2038" y="858"/>
                  </a:lnTo>
                  <a:lnTo>
                    <a:pt x="2076" y="851"/>
                  </a:lnTo>
                  <a:lnTo>
                    <a:pt x="2113" y="838"/>
                  </a:lnTo>
                  <a:lnTo>
                    <a:pt x="2147" y="822"/>
                  </a:lnTo>
                  <a:lnTo>
                    <a:pt x="2180" y="802"/>
                  </a:lnTo>
                  <a:lnTo>
                    <a:pt x="2211" y="782"/>
                  </a:lnTo>
                  <a:lnTo>
                    <a:pt x="2240" y="764"/>
                  </a:lnTo>
                  <a:lnTo>
                    <a:pt x="2265" y="747"/>
                  </a:lnTo>
                  <a:lnTo>
                    <a:pt x="2320" y="722"/>
                  </a:lnTo>
                  <a:lnTo>
                    <a:pt x="2384" y="696"/>
                  </a:lnTo>
                  <a:lnTo>
                    <a:pt x="2454" y="673"/>
                  </a:lnTo>
                  <a:lnTo>
                    <a:pt x="2531" y="653"/>
                  </a:lnTo>
                  <a:lnTo>
                    <a:pt x="2609" y="640"/>
                  </a:lnTo>
                  <a:lnTo>
                    <a:pt x="2693" y="633"/>
                  </a:lnTo>
                  <a:lnTo>
                    <a:pt x="2774" y="636"/>
                  </a:lnTo>
                  <a:lnTo>
                    <a:pt x="2856" y="649"/>
                  </a:lnTo>
                  <a:lnTo>
                    <a:pt x="2954" y="674"/>
                  </a:lnTo>
                  <a:lnTo>
                    <a:pt x="3047" y="709"/>
                  </a:lnTo>
                  <a:lnTo>
                    <a:pt x="3136" y="751"/>
                  </a:lnTo>
                  <a:lnTo>
                    <a:pt x="3220" y="800"/>
                  </a:lnTo>
                  <a:lnTo>
                    <a:pt x="3298" y="856"/>
                  </a:lnTo>
                  <a:lnTo>
                    <a:pt x="3373" y="918"/>
                  </a:lnTo>
                  <a:lnTo>
                    <a:pt x="3440" y="985"/>
                  </a:lnTo>
                  <a:lnTo>
                    <a:pt x="3502" y="1056"/>
                  </a:lnTo>
                  <a:lnTo>
                    <a:pt x="3556" y="1133"/>
                  </a:lnTo>
                  <a:lnTo>
                    <a:pt x="3604" y="1213"/>
                  </a:lnTo>
                  <a:lnTo>
                    <a:pt x="3645" y="1296"/>
                  </a:lnTo>
                  <a:lnTo>
                    <a:pt x="3678" y="1384"/>
                  </a:lnTo>
                  <a:lnTo>
                    <a:pt x="3704" y="1473"/>
                  </a:lnTo>
                  <a:lnTo>
                    <a:pt x="3724" y="1567"/>
                  </a:lnTo>
                  <a:lnTo>
                    <a:pt x="3744" y="1665"/>
                  </a:lnTo>
                  <a:lnTo>
                    <a:pt x="3762" y="1769"/>
                  </a:lnTo>
                  <a:lnTo>
                    <a:pt x="3776" y="1871"/>
                  </a:lnTo>
                  <a:lnTo>
                    <a:pt x="3784" y="1974"/>
                  </a:lnTo>
                  <a:lnTo>
                    <a:pt x="3785" y="2078"/>
                  </a:lnTo>
                  <a:lnTo>
                    <a:pt x="3780" y="2182"/>
                  </a:lnTo>
                  <a:lnTo>
                    <a:pt x="3771" y="2284"/>
                  </a:lnTo>
                  <a:lnTo>
                    <a:pt x="3756" y="2380"/>
                  </a:lnTo>
                  <a:lnTo>
                    <a:pt x="3736" y="2473"/>
                  </a:lnTo>
                  <a:lnTo>
                    <a:pt x="3713" y="2560"/>
                  </a:lnTo>
                  <a:lnTo>
                    <a:pt x="3674" y="2671"/>
                  </a:lnTo>
                  <a:lnTo>
                    <a:pt x="3631" y="2774"/>
                  </a:lnTo>
                  <a:lnTo>
                    <a:pt x="3582" y="2873"/>
                  </a:lnTo>
                  <a:lnTo>
                    <a:pt x="3527" y="2964"/>
                  </a:lnTo>
                  <a:lnTo>
                    <a:pt x="3467" y="3049"/>
                  </a:lnTo>
                  <a:lnTo>
                    <a:pt x="3404" y="3129"/>
                  </a:lnTo>
                  <a:lnTo>
                    <a:pt x="3338" y="3204"/>
                  </a:lnTo>
                  <a:lnTo>
                    <a:pt x="3269" y="3271"/>
                  </a:lnTo>
                  <a:lnTo>
                    <a:pt x="3198" y="3334"/>
                  </a:lnTo>
                  <a:lnTo>
                    <a:pt x="3124" y="3393"/>
                  </a:lnTo>
                  <a:lnTo>
                    <a:pt x="3049" y="3445"/>
                  </a:lnTo>
                  <a:lnTo>
                    <a:pt x="2974" y="3493"/>
                  </a:lnTo>
                  <a:lnTo>
                    <a:pt x="2900" y="3536"/>
                  </a:lnTo>
                  <a:lnTo>
                    <a:pt x="2825" y="3576"/>
                  </a:lnTo>
                  <a:lnTo>
                    <a:pt x="2751" y="3611"/>
                  </a:lnTo>
                  <a:lnTo>
                    <a:pt x="2680" y="3640"/>
                  </a:lnTo>
                  <a:lnTo>
                    <a:pt x="2609" y="3667"/>
                  </a:lnTo>
                  <a:lnTo>
                    <a:pt x="2542" y="3689"/>
                  </a:lnTo>
                  <a:lnTo>
                    <a:pt x="2476" y="3709"/>
                  </a:lnTo>
                  <a:lnTo>
                    <a:pt x="2391" y="3727"/>
                  </a:lnTo>
                  <a:lnTo>
                    <a:pt x="2300" y="3738"/>
                  </a:lnTo>
                  <a:lnTo>
                    <a:pt x="2209" y="3742"/>
                  </a:lnTo>
                  <a:lnTo>
                    <a:pt x="2116" y="3740"/>
                  </a:lnTo>
                  <a:lnTo>
                    <a:pt x="2025" y="3733"/>
                  </a:lnTo>
                  <a:lnTo>
                    <a:pt x="1933" y="3720"/>
                  </a:lnTo>
                  <a:lnTo>
                    <a:pt x="1845" y="3704"/>
                  </a:lnTo>
                  <a:lnTo>
                    <a:pt x="1760" y="3682"/>
                  </a:lnTo>
                  <a:lnTo>
                    <a:pt x="1678" y="3660"/>
                  </a:lnTo>
                  <a:lnTo>
                    <a:pt x="1602" y="3634"/>
                  </a:lnTo>
                  <a:lnTo>
                    <a:pt x="1533" y="3607"/>
                  </a:lnTo>
                  <a:lnTo>
                    <a:pt x="1438" y="3565"/>
                  </a:lnTo>
                  <a:lnTo>
                    <a:pt x="1347" y="3518"/>
                  </a:lnTo>
                  <a:lnTo>
                    <a:pt x="1262" y="3469"/>
                  </a:lnTo>
                  <a:lnTo>
                    <a:pt x="1176" y="3416"/>
                  </a:lnTo>
                  <a:lnTo>
                    <a:pt x="1093" y="3364"/>
                  </a:lnTo>
                  <a:lnTo>
                    <a:pt x="1005" y="3309"/>
                  </a:lnTo>
                  <a:lnTo>
                    <a:pt x="913" y="3256"/>
                  </a:lnTo>
                  <a:lnTo>
                    <a:pt x="898" y="3247"/>
                  </a:lnTo>
                  <a:lnTo>
                    <a:pt x="880" y="3236"/>
                  </a:lnTo>
                  <a:lnTo>
                    <a:pt x="862" y="3225"/>
                  </a:lnTo>
                  <a:lnTo>
                    <a:pt x="842" y="3214"/>
                  </a:lnTo>
                  <a:lnTo>
                    <a:pt x="820" y="3204"/>
                  </a:lnTo>
                  <a:lnTo>
                    <a:pt x="798" y="3193"/>
                  </a:lnTo>
                  <a:lnTo>
                    <a:pt x="776" y="3184"/>
                  </a:lnTo>
                  <a:lnTo>
                    <a:pt x="753" y="3174"/>
                  </a:lnTo>
                  <a:lnTo>
                    <a:pt x="729" y="3167"/>
                  </a:lnTo>
                  <a:lnTo>
                    <a:pt x="705" y="3164"/>
                  </a:lnTo>
                  <a:lnTo>
                    <a:pt x="682" y="3162"/>
                  </a:lnTo>
                  <a:lnTo>
                    <a:pt x="658" y="3164"/>
                  </a:lnTo>
                  <a:lnTo>
                    <a:pt x="636" y="3169"/>
                  </a:lnTo>
                  <a:lnTo>
                    <a:pt x="613" y="3178"/>
                  </a:lnTo>
                  <a:lnTo>
                    <a:pt x="591" y="3193"/>
                  </a:lnTo>
                  <a:lnTo>
                    <a:pt x="571" y="3213"/>
                  </a:lnTo>
                  <a:lnTo>
                    <a:pt x="553" y="3236"/>
                  </a:lnTo>
                  <a:lnTo>
                    <a:pt x="534" y="3267"/>
                  </a:lnTo>
                  <a:lnTo>
                    <a:pt x="518" y="3304"/>
                  </a:lnTo>
                  <a:lnTo>
                    <a:pt x="504" y="3347"/>
                  </a:lnTo>
                  <a:lnTo>
                    <a:pt x="491" y="3396"/>
                  </a:lnTo>
                  <a:lnTo>
                    <a:pt x="482" y="3454"/>
                  </a:lnTo>
                  <a:lnTo>
                    <a:pt x="473" y="3522"/>
                  </a:lnTo>
                  <a:lnTo>
                    <a:pt x="467" y="3596"/>
                  </a:lnTo>
                  <a:lnTo>
                    <a:pt x="465" y="3680"/>
                  </a:lnTo>
                  <a:lnTo>
                    <a:pt x="465" y="3773"/>
                  </a:lnTo>
                  <a:lnTo>
                    <a:pt x="469" y="3876"/>
                  </a:lnTo>
                  <a:lnTo>
                    <a:pt x="382" y="3873"/>
                  </a:lnTo>
                  <a:lnTo>
                    <a:pt x="291" y="3865"/>
                  </a:lnTo>
                  <a:lnTo>
                    <a:pt x="200" y="3862"/>
                  </a:lnTo>
                  <a:lnTo>
                    <a:pt x="107" y="3862"/>
                  </a:lnTo>
                  <a:lnTo>
                    <a:pt x="16" y="3869"/>
                  </a:lnTo>
                  <a:lnTo>
                    <a:pt x="16" y="3840"/>
                  </a:lnTo>
                  <a:lnTo>
                    <a:pt x="11" y="3793"/>
                  </a:lnTo>
                  <a:lnTo>
                    <a:pt x="5" y="3740"/>
                  </a:lnTo>
                  <a:lnTo>
                    <a:pt x="2" y="3682"/>
                  </a:lnTo>
                  <a:lnTo>
                    <a:pt x="0" y="3618"/>
                  </a:lnTo>
                  <a:lnTo>
                    <a:pt x="0" y="3553"/>
                  </a:lnTo>
                  <a:lnTo>
                    <a:pt x="4" y="3484"/>
                  </a:lnTo>
                  <a:lnTo>
                    <a:pt x="9" y="3413"/>
                  </a:lnTo>
                  <a:lnTo>
                    <a:pt x="16" y="3342"/>
                  </a:lnTo>
                  <a:lnTo>
                    <a:pt x="29" y="3269"/>
                  </a:lnTo>
                  <a:lnTo>
                    <a:pt x="44" y="3196"/>
                  </a:lnTo>
                  <a:lnTo>
                    <a:pt x="64" y="3125"/>
                  </a:lnTo>
                  <a:lnTo>
                    <a:pt x="85" y="3056"/>
                  </a:lnTo>
                  <a:lnTo>
                    <a:pt x="113" y="2989"/>
                  </a:lnTo>
                  <a:lnTo>
                    <a:pt x="145" y="2925"/>
                  </a:lnTo>
                  <a:lnTo>
                    <a:pt x="182" y="2867"/>
                  </a:lnTo>
                  <a:lnTo>
                    <a:pt x="224" y="2813"/>
                  </a:lnTo>
                  <a:lnTo>
                    <a:pt x="271" y="2765"/>
                  </a:lnTo>
                  <a:lnTo>
                    <a:pt x="324" y="2724"/>
                  </a:lnTo>
                  <a:lnTo>
                    <a:pt x="382" y="2689"/>
                  </a:lnTo>
                  <a:lnTo>
                    <a:pt x="429" y="2667"/>
                  </a:lnTo>
                  <a:lnTo>
                    <a:pt x="474" y="2654"/>
                  </a:lnTo>
                  <a:lnTo>
                    <a:pt x="516" y="2649"/>
                  </a:lnTo>
                  <a:lnTo>
                    <a:pt x="556" y="2647"/>
                  </a:lnTo>
                  <a:lnTo>
                    <a:pt x="594" y="2653"/>
                  </a:lnTo>
                  <a:lnTo>
                    <a:pt x="633" y="2662"/>
                  </a:lnTo>
                  <a:lnTo>
                    <a:pt x="673" y="2673"/>
                  </a:lnTo>
                  <a:lnTo>
                    <a:pt x="714" y="2684"/>
                  </a:lnTo>
                  <a:lnTo>
                    <a:pt x="758" y="2698"/>
                  </a:lnTo>
                  <a:lnTo>
                    <a:pt x="805" y="2709"/>
                  </a:lnTo>
                  <a:lnTo>
                    <a:pt x="856" y="2720"/>
                  </a:lnTo>
                  <a:lnTo>
                    <a:pt x="971" y="2734"/>
                  </a:lnTo>
                  <a:lnTo>
                    <a:pt x="1082" y="2738"/>
                  </a:lnTo>
                  <a:lnTo>
                    <a:pt x="1189" y="2733"/>
                  </a:lnTo>
                  <a:lnTo>
                    <a:pt x="1291" y="2718"/>
                  </a:lnTo>
                  <a:lnTo>
                    <a:pt x="1387" y="2694"/>
                  </a:lnTo>
                  <a:lnTo>
                    <a:pt x="1478" y="2664"/>
                  </a:lnTo>
                  <a:lnTo>
                    <a:pt x="1562" y="2625"/>
                  </a:lnTo>
                  <a:lnTo>
                    <a:pt x="1640" y="2580"/>
                  </a:lnTo>
                  <a:lnTo>
                    <a:pt x="1711" y="2527"/>
                  </a:lnTo>
                  <a:lnTo>
                    <a:pt x="1773" y="2471"/>
                  </a:lnTo>
                  <a:lnTo>
                    <a:pt x="1827" y="2409"/>
                  </a:lnTo>
                  <a:lnTo>
                    <a:pt x="1873" y="2342"/>
                  </a:lnTo>
                  <a:lnTo>
                    <a:pt x="1909" y="2273"/>
                  </a:lnTo>
                  <a:lnTo>
                    <a:pt x="1931" y="2213"/>
                  </a:lnTo>
                  <a:lnTo>
                    <a:pt x="1947" y="2149"/>
                  </a:lnTo>
                  <a:lnTo>
                    <a:pt x="1962" y="2084"/>
                  </a:lnTo>
                  <a:lnTo>
                    <a:pt x="1973" y="1993"/>
                  </a:lnTo>
                  <a:lnTo>
                    <a:pt x="1971" y="1904"/>
                  </a:lnTo>
                  <a:lnTo>
                    <a:pt x="1962" y="1818"/>
                  </a:lnTo>
                  <a:lnTo>
                    <a:pt x="1942" y="1736"/>
                  </a:lnTo>
                  <a:lnTo>
                    <a:pt x="1916" y="1658"/>
                  </a:lnTo>
                  <a:lnTo>
                    <a:pt x="1884" y="1585"/>
                  </a:lnTo>
                  <a:lnTo>
                    <a:pt x="1845" y="1518"/>
                  </a:lnTo>
                  <a:lnTo>
                    <a:pt x="1804" y="1458"/>
                  </a:lnTo>
                  <a:lnTo>
                    <a:pt x="1760" y="1404"/>
                  </a:lnTo>
                  <a:lnTo>
                    <a:pt x="1714" y="1356"/>
                  </a:lnTo>
                  <a:lnTo>
                    <a:pt x="1669" y="1316"/>
                  </a:lnTo>
                  <a:lnTo>
                    <a:pt x="1618" y="1278"/>
                  </a:lnTo>
                  <a:lnTo>
                    <a:pt x="1564" y="1238"/>
                  </a:lnTo>
                  <a:lnTo>
                    <a:pt x="1513" y="1198"/>
                  </a:lnTo>
                  <a:lnTo>
                    <a:pt x="1464" y="1156"/>
                  </a:lnTo>
                  <a:lnTo>
                    <a:pt x="1422" y="1107"/>
                  </a:lnTo>
                  <a:lnTo>
                    <a:pt x="1387" y="1056"/>
                  </a:lnTo>
                  <a:lnTo>
                    <a:pt x="1358" y="1000"/>
                  </a:lnTo>
                  <a:lnTo>
                    <a:pt x="1334" y="938"/>
                  </a:lnTo>
                  <a:lnTo>
                    <a:pt x="1316" y="874"/>
                  </a:lnTo>
                  <a:lnTo>
                    <a:pt x="1300" y="807"/>
                  </a:lnTo>
                  <a:lnTo>
                    <a:pt x="1285" y="736"/>
                  </a:lnTo>
                  <a:lnTo>
                    <a:pt x="1273" y="664"/>
                  </a:lnTo>
                  <a:lnTo>
                    <a:pt x="1262" y="589"/>
                  </a:lnTo>
                  <a:lnTo>
                    <a:pt x="1260" y="585"/>
                  </a:lnTo>
                  <a:lnTo>
                    <a:pt x="1258" y="574"/>
                  </a:lnTo>
                  <a:lnTo>
                    <a:pt x="1256" y="553"/>
                  </a:lnTo>
                  <a:lnTo>
                    <a:pt x="1253" y="522"/>
                  </a:lnTo>
                  <a:lnTo>
                    <a:pt x="1251" y="485"/>
                  </a:lnTo>
                  <a:lnTo>
                    <a:pt x="1247" y="442"/>
                  </a:lnTo>
                  <a:lnTo>
                    <a:pt x="1244" y="394"/>
                  </a:lnTo>
                  <a:lnTo>
                    <a:pt x="1240" y="345"/>
                  </a:lnTo>
                  <a:lnTo>
                    <a:pt x="1236" y="293"/>
                  </a:lnTo>
                  <a:lnTo>
                    <a:pt x="1234" y="238"/>
                  </a:lnTo>
                  <a:lnTo>
                    <a:pt x="1234" y="185"/>
                  </a:lnTo>
                  <a:lnTo>
                    <a:pt x="1234" y="134"/>
                  </a:lnTo>
                  <a:lnTo>
                    <a:pt x="1236" y="85"/>
                  </a:lnTo>
                  <a:lnTo>
                    <a:pt x="1240" y="40"/>
                  </a:lnTo>
                  <a:lnTo>
                    <a:pt x="1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F26877FD-13B0-4406-AA98-FA49E45B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603" y="5302628"/>
              <a:ext cx="341536" cy="348078"/>
            </a:xfrm>
            <a:custGeom>
              <a:avLst/>
              <a:gdLst>
                <a:gd name="T0" fmla="*/ 987 w 1776"/>
                <a:gd name="T1" fmla="*/ 23 h 1881"/>
                <a:gd name="T2" fmla="*/ 994 w 1776"/>
                <a:gd name="T3" fmla="*/ 296 h 1881"/>
                <a:gd name="T4" fmla="*/ 994 w 1776"/>
                <a:gd name="T5" fmla="*/ 612 h 1881"/>
                <a:gd name="T6" fmla="*/ 1071 w 1776"/>
                <a:gd name="T7" fmla="*/ 663 h 1881"/>
                <a:gd name="T8" fmla="*/ 1145 w 1776"/>
                <a:gd name="T9" fmla="*/ 580 h 1881"/>
                <a:gd name="T10" fmla="*/ 1252 w 1776"/>
                <a:gd name="T11" fmla="*/ 490 h 1881"/>
                <a:gd name="T12" fmla="*/ 1380 w 1776"/>
                <a:gd name="T13" fmla="*/ 556 h 1881"/>
                <a:gd name="T14" fmla="*/ 1527 w 1776"/>
                <a:gd name="T15" fmla="*/ 729 h 1881"/>
                <a:gd name="T16" fmla="*/ 1634 w 1776"/>
                <a:gd name="T17" fmla="*/ 956 h 1881"/>
                <a:gd name="T18" fmla="*/ 1722 w 1776"/>
                <a:gd name="T19" fmla="*/ 1294 h 1881"/>
                <a:gd name="T20" fmla="*/ 1771 w 1776"/>
                <a:gd name="T21" fmla="*/ 1549 h 1881"/>
                <a:gd name="T22" fmla="*/ 1767 w 1776"/>
                <a:gd name="T23" fmla="*/ 1734 h 1881"/>
                <a:gd name="T24" fmla="*/ 1694 w 1776"/>
                <a:gd name="T25" fmla="*/ 1860 h 1881"/>
                <a:gd name="T26" fmla="*/ 1591 w 1776"/>
                <a:gd name="T27" fmla="*/ 1854 h 1881"/>
                <a:gd name="T28" fmla="*/ 1462 w 1776"/>
                <a:gd name="T29" fmla="*/ 1781 h 1881"/>
                <a:gd name="T30" fmla="*/ 1362 w 1776"/>
                <a:gd name="T31" fmla="*/ 1707 h 1881"/>
                <a:gd name="T32" fmla="*/ 1212 w 1776"/>
                <a:gd name="T33" fmla="*/ 1605 h 1881"/>
                <a:gd name="T34" fmla="*/ 1031 w 1776"/>
                <a:gd name="T35" fmla="*/ 1500 h 1881"/>
                <a:gd name="T36" fmla="*/ 989 w 1776"/>
                <a:gd name="T37" fmla="*/ 1327 h 1881"/>
                <a:gd name="T38" fmla="*/ 1014 w 1776"/>
                <a:gd name="T39" fmla="*/ 1176 h 1881"/>
                <a:gd name="T40" fmla="*/ 989 w 1776"/>
                <a:gd name="T41" fmla="*/ 1036 h 1881"/>
                <a:gd name="T42" fmla="*/ 1034 w 1776"/>
                <a:gd name="T43" fmla="*/ 858 h 1881"/>
                <a:gd name="T44" fmla="*/ 1009 w 1776"/>
                <a:gd name="T45" fmla="*/ 776 h 1881"/>
                <a:gd name="T46" fmla="*/ 891 w 1776"/>
                <a:gd name="T47" fmla="*/ 720 h 1881"/>
                <a:gd name="T48" fmla="*/ 787 w 1776"/>
                <a:gd name="T49" fmla="*/ 770 h 1881"/>
                <a:gd name="T50" fmla="*/ 740 w 1776"/>
                <a:gd name="T51" fmla="*/ 874 h 1881"/>
                <a:gd name="T52" fmla="*/ 778 w 1776"/>
                <a:gd name="T53" fmla="*/ 1021 h 1881"/>
                <a:gd name="T54" fmla="*/ 754 w 1776"/>
                <a:gd name="T55" fmla="*/ 1149 h 1881"/>
                <a:gd name="T56" fmla="*/ 767 w 1776"/>
                <a:gd name="T57" fmla="*/ 1292 h 1881"/>
                <a:gd name="T58" fmla="*/ 783 w 1776"/>
                <a:gd name="T59" fmla="*/ 1432 h 1881"/>
                <a:gd name="T60" fmla="*/ 540 w 1776"/>
                <a:gd name="T61" fmla="*/ 1621 h 1881"/>
                <a:gd name="T62" fmla="*/ 371 w 1776"/>
                <a:gd name="T63" fmla="*/ 1736 h 1881"/>
                <a:gd name="T64" fmla="*/ 252 w 1776"/>
                <a:gd name="T65" fmla="*/ 1827 h 1881"/>
                <a:gd name="T66" fmla="*/ 143 w 1776"/>
                <a:gd name="T67" fmla="*/ 1881 h 1881"/>
                <a:gd name="T68" fmla="*/ 47 w 1776"/>
                <a:gd name="T69" fmla="*/ 1832 h 1881"/>
                <a:gd name="T70" fmla="*/ 3 w 1776"/>
                <a:gd name="T71" fmla="*/ 1690 h 1881"/>
                <a:gd name="T72" fmla="*/ 5 w 1776"/>
                <a:gd name="T73" fmla="*/ 1512 h 1881"/>
                <a:gd name="T74" fmla="*/ 47 w 1776"/>
                <a:gd name="T75" fmla="*/ 1285 h 1881"/>
                <a:gd name="T76" fmla="*/ 162 w 1776"/>
                <a:gd name="T77" fmla="*/ 912 h 1881"/>
                <a:gd name="T78" fmla="*/ 311 w 1776"/>
                <a:gd name="T79" fmla="*/ 656 h 1881"/>
                <a:gd name="T80" fmla="*/ 378 w 1776"/>
                <a:gd name="T81" fmla="*/ 563 h 1881"/>
                <a:gd name="T82" fmla="*/ 471 w 1776"/>
                <a:gd name="T83" fmla="*/ 492 h 1881"/>
                <a:gd name="T84" fmla="*/ 582 w 1776"/>
                <a:gd name="T85" fmla="*/ 538 h 1881"/>
                <a:gd name="T86" fmla="*/ 638 w 1776"/>
                <a:gd name="T87" fmla="*/ 660 h 1881"/>
                <a:gd name="T88" fmla="*/ 674 w 1776"/>
                <a:gd name="T89" fmla="*/ 716 h 1881"/>
                <a:gd name="T90" fmla="*/ 694 w 1776"/>
                <a:gd name="T91" fmla="*/ 690 h 1881"/>
                <a:gd name="T92" fmla="*/ 774 w 1776"/>
                <a:gd name="T93" fmla="*/ 632 h 1881"/>
                <a:gd name="T94" fmla="*/ 816 w 1776"/>
                <a:gd name="T95" fmla="*/ 461 h 1881"/>
                <a:gd name="T96" fmla="*/ 811 w 1776"/>
                <a:gd name="T97" fmla="*/ 185 h 1881"/>
                <a:gd name="T98" fmla="*/ 829 w 1776"/>
                <a:gd name="T99" fmla="*/ 16 h 1881"/>
                <a:gd name="T100" fmla="*/ 914 w 1776"/>
                <a:gd name="T101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76" h="1881">
                  <a:moveTo>
                    <a:pt x="914" y="0"/>
                  </a:moveTo>
                  <a:lnTo>
                    <a:pt x="940" y="3"/>
                  </a:lnTo>
                  <a:lnTo>
                    <a:pt x="965" y="10"/>
                  </a:lnTo>
                  <a:lnTo>
                    <a:pt x="987" y="23"/>
                  </a:lnTo>
                  <a:lnTo>
                    <a:pt x="991" y="81"/>
                  </a:lnTo>
                  <a:lnTo>
                    <a:pt x="994" y="147"/>
                  </a:lnTo>
                  <a:lnTo>
                    <a:pt x="994" y="220"/>
                  </a:lnTo>
                  <a:lnTo>
                    <a:pt x="994" y="296"/>
                  </a:lnTo>
                  <a:lnTo>
                    <a:pt x="994" y="376"/>
                  </a:lnTo>
                  <a:lnTo>
                    <a:pt x="994" y="458"/>
                  </a:lnTo>
                  <a:lnTo>
                    <a:pt x="994" y="536"/>
                  </a:lnTo>
                  <a:lnTo>
                    <a:pt x="994" y="612"/>
                  </a:lnTo>
                  <a:lnTo>
                    <a:pt x="1020" y="629"/>
                  </a:lnTo>
                  <a:lnTo>
                    <a:pt x="1040" y="641"/>
                  </a:lnTo>
                  <a:lnTo>
                    <a:pt x="1056" y="652"/>
                  </a:lnTo>
                  <a:lnTo>
                    <a:pt x="1071" y="663"/>
                  </a:lnTo>
                  <a:lnTo>
                    <a:pt x="1085" y="674"/>
                  </a:lnTo>
                  <a:lnTo>
                    <a:pt x="1100" y="689"/>
                  </a:lnTo>
                  <a:lnTo>
                    <a:pt x="1122" y="629"/>
                  </a:lnTo>
                  <a:lnTo>
                    <a:pt x="1145" y="580"/>
                  </a:lnTo>
                  <a:lnTo>
                    <a:pt x="1171" y="543"/>
                  </a:lnTo>
                  <a:lnTo>
                    <a:pt x="1196" y="516"/>
                  </a:lnTo>
                  <a:lnTo>
                    <a:pt x="1223" y="498"/>
                  </a:lnTo>
                  <a:lnTo>
                    <a:pt x="1252" y="490"/>
                  </a:lnTo>
                  <a:lnTo>
                    <a:pt x="1282" y="494"/>
                  </a:lnTo>
                  <a:lnTo>
                    <a:pt x="1314" y="505"/>
                  </a:lnTo>
                  <a:lnTo>
                    <a:pt x="1345" y="525"/>
                  </a:lnTo>
                  <a:lnTo>
                    <a:pt x="1380" y="556"/>
                  </a:lnTo>
                  <a:lnTo>
                    <a:pt x="1414" y="594"/>
                  </a:lnTo>
                  <a:lnTo>
                    <a:pt x="1451" y="640"/>
                  </a:lnTo>
                  <a:lnTo>
                    <a:pt x="1491" y="683"/>
                  </a:lnTo>
                  <a:lnTo>
                    <a:pt x="1527" y="729"/>
                  </a:lnTo>
                  <a:lnTo>
                    <a:pt x="1558" y="778"/>
                  </a:lnTo>
                  <a:lnTo>
                    <a:pt x="1585" y="832"/>
                  </a:lnTo>
                  <a:lnTo>
                    <a:pt x="1611" y="890"/>
                  </a:lnTo>
                  <a:lnTo>
                    <a:pt x="1634" y="956"/>
                  </a:lnTo>
                  <a:lnTo>
                    <a:pt x="1656" y="1027"/>
                  </a:lnTo>
                  <a:lnTo>
                    <a:pt x="1678" y="1107"/>
                  </a:lnTo>
                  <a:lnTo>
                    <a:pt x="1700" y="1196"/>
                  </a:lnTo>
                  <a:lnTo>
                    <a:pt x="1722" y="1294"/>
                  </a:lnTo>
                  <a:lnTo>
                    <a:pt x="1747" y="1403"/>
                  </a:lnTo>
                  <a:lnTo>
                    <a:pt x="1756" y="1450"/>
                  </a:lnTo>
                  <a:lnTo>
                    <a:pt x="1765" y="1500"/>
                  </a:lnTo>
                  <a:lnTo>
                    <a:pt x="1771" y="1549"/>
                  </a:lnTo>
                  <a:lnTo>
                    <a:pt x="1774" y="1598"/>
                  </a:lnTo>
                  <a:lnTo>
                    <a:pt x="1776" y="1645"/>
                  </a:lnTo>
                  <a:lnTo>
                    <a:pt x="1774" y="1690"/>
                  </a:lnTo>
                  <a:lnTo>
                    <a:pt x="1767" y="1734"/>
                  </a:lnTo>
                  <a:lnTo>
                    <a:pt x="1756" y="1774"/>
                  </a:lnTo>
                  <a:lnTo>
                    <a:pt x="1742" y="1809"/>
                  </a:lnTo>
                  <a:lnTo>
                    <a:pt x="1722" y="1838"/>
                  </a:lnTo>
                  <a:lnTo>
                    <a:pt x="1694" y="1860"/>
                  </a:lnTo>
                  <a:lnTo>
                    <a:pt x="1674" y="1869"/>
                  </a:lnTo>
                  <a:lnTo>
                    <a:pt x="1649" y="1869"/>
                  </a:lnTo>
                  <a:lnTo>
                    <a:pt x="1622" y="1863"/>
                  </a:lnTo>
                  <a:lnTo>
                    <a:pt x="1591" y="1854"/>
                  </a:lnTo>
                  <a:lnTo>
                    <a:pt x="1558" y="1840"/>
                  </a:lnTo>
                  <a:lnTo>
                    <a:pt x="1527" y="1821"/>
                  </a:lnTo>
                  <a:lnTo>
                    <a:pt x="1494" y="1801"/>
                  </a:lnTo>
                  <a:lnTo>
                    <a:pt x="1462" y="1781"/>
                  </a:lnTo>
                  <a:lnTo>
                    <a:pt x="1432" y="1760"/>
                  </a:lnTo>
                  <a:lnTo>
                    <a:pt x="1405" y="1740"/>
                  </a:lnTo>
                  <a:lnTo>
                    <a:pt x="1382" y="1723"/>
                  </a:lnTo>
                  <a:lnTo>
                    <a:pt x="1362" y="1707"/>
                  </a:lnTo>
                  <a:lnTo>
                    <a:pt x="1347" y="1696"/>
                  </a:lnTo>
                  <a:lnTo>
                    <a:pt x="1305" y="1663"/>
                  </a:lnTo>
                  <a:lnTo>
                    <a:pt x="1260" y="1632"/>
                  </a:lnTo>
                  <a:lnTo>
                    <a:pt x="1212" y="1605"/>
                  </a:lnTo>
                  <a:lnTo>
                    <a:pt x="1163" y="1580"/>
                  </a:lnTo>
                  <a:lnTo>
                    <a:pt x="1114" y="1554"/>
                  </a:lnTo>
                  <a:lnTo>
                    <a:pt x="1071" y="1527"/>
                  </a:lnTo>
                  <a:lnTo>
                    <a:pt x="1031" y="1500"/>
                  </a:lnTo>
                  <a:lnTo>
                    <a:pt x="1000" y="1469"/>
                  </a:lnTo>
                  <a:lnTo>
                    <a:pt x="987" y="1420"/>
                  </a:lnTo>
                  <a:lnTo>
                    <a:pt x="985" y="1372"/>
                  </a:lnTo>
                  <a:lnTo>
                    <a:pt x="989" y="1327"/>
                  </a:lnTo>
                  <a:lnTo>
                    <a:pt x="996" y="1285"/>
                  </a:lnTo>
                  <a:lnTo>
                    <a:pt x="1003" y="1247"/>
                  </a:lnTo>
                  <a:lnTo>
                    <a:pt x="1011" y="1212"/>
                  </a:lnTo>
                  <a:lnTo>
                    <a:pt x="1014" y="1176"/>
                  </a:lnTo>
                  <a:lnTo>
                    <a:pt x="1009" y="1143"/>
                  </a:lnTo>
                  <a:lnTo>
                    <a:pt x="1002" y="1114"/>
                  </a:lnTo>
                  <a:lnTo>
                    <a:pt x="994" y="1089"/>
                  </a:lnTo>
                  <a:lnTo>
                    <a:pt x="989" y="1036"/>
                  </a:lnTo>
                  <a:lnTo>
                    <a:pt x="992" y="985"/>
                  </a:lnTo>
                  <a:lnTo>
                    <a:pt x="1003" y="938"/>
                  </a:lnTo>
                  <a:lnTo>
                    <a:pt x="1018" y="896"/>
                  </a:lnTo>
                  <a:lnTo>
                    <a:pt x="1034" y="858"/>
                  </a:lnTo>
                  <a:lnTo>
                    <a:pt x="1051" y="825"/>
                  </a:lnTo>
                  <a:lnTo>
                    <a:pt x="1040" y="810"/>
                  </a:lnTo>
                  <a:lnTo>
                    <a:pt x="1025" y="794"/>
                  </a:lnTo>
                  <a:lnTo>
                    <a:pt x="1009" y="776"/>
                  </a:lnTo>
                  <a:lnTo>
                    <a:pt x="989" y="758"/>
                  </a:lnTo>
                  <a:lnTo>
                    <a:pt x="963" y="743"/>
                  </a:lnTo>
                  <a:lnTo>
                    <a:pt x="931" y="729"/>
                  </a:lnTo>
                  <a:lnTo>
                    <a:pt x="891" y="720"/>
                  </a:lnTo>
                  <a:lnTo>
                    <a:pt x="856" y="732"/>
                  </a:lnTo>
                  <a:lnTo>
                    <a:pt x="829" y="743"/>
                  </a:lnTo>
                  <a:lnTo>
                    <a:pt x="805" y="756"/>
                  </a:lnTo>
                  <a:lnTo>
                    <a:pt x="787" y="770"/>
                  </a:lnTo>
                  <a:lnTo>
                    <a:pt x="769" y="789"/>
                  </a:lnTo>
                  <a:lnTo>
                    <a:pt x="751" y="810"/>
                  </a:lnTo>
                  <a:lnTo>
                    <a:pt x="727" y="840"/>
                  </a:lnTo>
                  <a:lnTo>
                    <a:pt x="740" y="874"/>
                  </a:lnTo>
                  <a:lnTo>
                    <a:pt x="752" y="909"/>
                  </a:lnTo>
                  <a:lnTo>
                    <a:pt x="765" y="945"/>
                  </a:lnTo>
                  <a:lnTo>
                    <a:pt x="774" y="983"/>
                  </a:lnTo>
                  <a:lnTo>
                    <a:pt x="778" y="1021"/>
                  </a:lnTo>
                  <a:lnTo>
                    <a:pt x="776" y="1056"/>
                  </a:lnTo>
                  <a:lnTo>
                    <a:pt x="769" y="1089"/>
                  </a:lnTo>
                  <a:lnTo>
                    <a:pt x="762" y="1120"/>
                  </a:lnTo>
                  <a:lnTo>
                    <a:pt x="754" y="1149"/>
                  </a:lnTo>
                  <a:lnTo>
                    <a:pt x="752" y="1183"/>
                  </a:lnTo>
                  <a:lnTo>
                    <a:pt x="754" y="1220"/>
                  </a:lnTo>
                  <a:lnTo>
                    <a:pt x="760" y="1256"/>
                  </a:lnTo>
                  <a:lnTo>
                    <a:pt x="767" y="1292"/>
                  </a:lnTo>
                  <a:lnTo>
                    <a:pt x="774" y="1330"/>
                  </a:lnTo>
                  <a:lnTo>
                    <a:pt x="782" y="1365"/>
                  </a:lnTo>
                  <a:lnTo>
                    <a:pt x="785" y="1400"/>
                  </a:lnTo>
                  <a:lnTo>
                    <a:pt x="783" y="1432"/>
                  </a:lnTo>
                  <a:lnTo>
                    <a:pt x="774" y="1461"/>
                  </a:lnTo>
                  <a:lnTo>
                    <a:pt x="760" y="1489"/>
                  </a:lnTo>
                  <a:lnTo>
                    <a:pt x="651" y="1556"/>
                  </a:lnTo>
                  <a:lnTo>
                    <a:pt x="540" y="1621"/>
                  </a:lnTo>
                  <a:lnTo>
                    <a:pt x="431" y="1689"/>
                  </a:lnTo>
                  <a:lnTo>
                    <a:pt x="416" y="1700"/>
                  </a:lnTo>
                  <a:lnTo>
                    <a:pt x="396" y="1716"/>
                  </a:lnTo>
                  <a:lnTo>
                    <a:pt x="371" y="1736"/>
                  </a:lnTo>
                  <a:lnTo>
                    <a:pt x="343" y="1758"/>
                  </a:lnTo>
                  <a:lnTo>
                    <a:pt x="314" y="1781"/>
                  </a:lnTo>
                  <a:lnTo>
                    <a:pt x="283" y="1805"/>
                  </a:lnTo>
                  <a:lnTo>
                    <a:pt x="252" y="1827"/>
                  </a:lnTo>
                  <a:lnTo>
                    <a:pt x="222" y="1847"/>
                  </a:lnTo>
                  <a:lnTo>
                    <a:pt x="192" y="1863"/>
                  </a:lnTo>
                  <a:lnTo>
                    <a:pt x="167" y="1874"/>
                  </a:lnTo>
                  <a:lnTo>
                    <a:pt x="143" y="1881"/>
                  </a:lnTo>
                  <a:lnTo>
                    <a:pt x="123" y="1880"/>
                  </a:lnTo>
                  <a:lnTo>
                    <a:pt x="92" y="1872"/>
                  </a:lnTo>
                  <a:lnTo>
                    <a:pt x="69" y="1856"/>
                  </a:lnTo>
                  <a:lnTo>
                    <a:pt x="47" y="1832"/>
                  </a:lnTo>
                  <a:lnTo>
                    <a:pt x="31" y="1803"/>
                  </a:lnTo>
                  <a:lnTo>
                    <a:pt x="18" y="1769"/>
                  </a:lnTo>
                  <a:lnTo>
                    <a:pt x="9" y="1730"/>
                  </a:lnTo>
                  <a:lnTo>
                    <a:pt x="3" y="1690"/>
                  </a:lnTo>
                  <a:lnTo>
                    <a:pt x="0" y="1647"/>
                  </a:lnTo>
                  <a:lnTo>
                    <a:pt x="0" y="1601"/>
                  </a:lnTo>
                  <a:lnTo>
                    <a:pt x="2" y="1558"/>
                  </a:lnTo>
                  <a:lnTo>
                    <a:pt x="5" y="1512"/>
                  </a:lnTo>
                  <a:lnTo>
                    <a:pt x="9" y="1470"/>
                  </a:lnTo>
                  <a:lnTo>
                    <a:pt x="16" y="1429"/>
                  </a:lnTo>
                  <a:lnTo>
                    <a:pt x="23" y="1392"/>
                  </a:lnTo>
                  <a:lnTo>
                    <a:pt x="47" y="1285"/>
                  </a:lnTo>
                  <a:lnTo>
                    <a:pt x="72" y="1183"/>
                  </a:lnTo>
                  <a:lnTo>
                    <a:pt x="100" y="1087"/>
                  </a:lnTo>
                  <a:lnTo>
                    <a:pt x="129" y="996"/>
                  </a:lnTo>
                  <a:lnTo>
                    <a:pt x="162" y="912"/>
                  </a:lnTo>
                  <a:lnTo>
                    <a:pt x="194" y="834"/>
                  </a:lnTo>
                  <a:lnTo>
                    <a:pt x="231" y="767"/>
                  </a:lnTo>
                  <a:lnTo>
                    <a:pt x="269" y="707"/>
                  </a:lnTo>
                  <a:lnTo>
                    <a:pt x="311" y="656"/>
                  </a:lnTo>
                  <a:lnTo>
                    <a:pt x="327" y="634"/>
                  </a:lnTo>
                  <a:lnTo>
                    <a:pt x="343" y="610"/>
                  </a:lnTo>
                  <a:lnTo>
                    <a:pt x="360" y="587"/>
                  </a:lnTo>
                  <a:lnTo>
                    <a:pt x="378" y="563"/>
                  </a:lnTo>
                  <a:lnTo>
                    <a:pt x="398" y="541"/>
                  </a:lnTo>
                  <a:lnTo>
                    <a:pt x="420" y="521"/>
                  </a:lnTo>
                  <a:lnTo>
                    <a:pt x="443" y="505"/>
                  </a:lnTo>
                  <a:lnTo>
                    <a:pt x="471" y="492"/>
                  </a:lnTo>
                  <a:lnTo>
                    <a:pt x="502" y="487"/>
                  </a:lnTo>
                  <a:lnTo>
                    <a:pt x="534" y="489"/>
                  </a:lnTo>
                  <a:lnTo>
                    <a:pt x="562" y="510"/>
                  </a:lnTo>
                  <a:lnTo>
                    <a:pt x="582" y="538"/>
                  </a:lnTo>
                  <a:lnTo>
                    <a:pt x="596" y="567"/>
                  </a:lnTo>
                  <a:lnTo>
                    <a:pt x="611" y="598"/>
                  </a:lnTo>
                  <a:lnTo>
                    <a:pt x="623" y="629"/>
                  </a:lnTo>
                  <a:lnTo>
                    <a:pt x="638" y="660"/>
                  </a:lnTo>
                  <a:lnTo>
                    <a:pt x="654" y="689"/>
                  </a:lnTo>
                  <a:lnTo>
                    <a:pt x="672" y="712"/>
                  </a:lnTo>
                  <a:lnTo>
                    <a:pt x="671" y="716"/>
                  </a:lnTo>
                  <a:lnTo>
                    <a:pt x="674" y="716"/>
                  </a:lnTo>
                  <a:lnTo>
                    <a:pt x="672" y="712"/>
                  </a:lnTo>
                  <a:lnTo>
                    <a:pt x="672" y="710"/>
                  </a:lnTo>
                  <a:lnTo>
                    <a:pt x="682" y="701"/>
                  </a:lnTo>
                  <a:lnTo>
                    <a:pt x="694" y="690"/>
                  </a:lnTo>
                  <a:lnTo>
                    <a:pt x="711" y="676"/>
                  </a:lnTo>
                  <a:lnTo>
                    <a:pt x="731" y="661"/>
                  </a:lnTo>
                  <a:lnTo>
                    <a:pt x="752" y="645"/>
                  </a:lnTo>
                  <a:lnTo>
                    <a:pt x="774" y="632"/>
                  </a:lnTo>
                  <a:lnTo>
                    <a:pt x="796" y="620"/>
                  </a:lnTo>
                  <a:lnTo>
                    <a:pt x="814" y="612"/>
                  </a:lnTo>
                  <a:lnTo>
                    <a:pt x="816" y="534"/>
                  </a:lnTo>
                  <a:lnTo>
                    <a:pt x="816" y="461"/>
                  </a:lnTo>
                  <a:lnTo>
                    <a:pt x="814" y="394"/>
                  </a:lnTo>
                  <a:lnTo>
                    <a:pt x="812" y="327"/>
                  </a:lnTo>
                  <a:lnTo>
                    <a:pt x="812" y="258"/>
                  </a:lnTo>
                  <a:lnTo>
                    <a:pt x="811" y="185"/>
                  </a:lnTo>
                  <a:lnTo>
                    <a:pt x="812" y="107"/>
                  </a:lnTo>
                  <a:lnTo>
                    <a:pt x="814" y="20"/>
                  </a:lnTo>
                  <a:lnTo>
                    <a:pt x="818" y="20"/>
                  </a:lnTo>
                  <a:lnTo>
                    <a:pt x="829" y="16"/>
                  </a:lnTo>
                  <a:lnTo>
                    <a:pt x="845" y="10"/>
                  </a:lnTo>
                  <a:lnTo>
                    <a:pt x="865" y="5"/>
                  </a:lnTo>
                  <a:lnTo>
                    <a:pt x="889" y="1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2" name="Dreptunghi 1"/>
          <p:cNvSpPr/>
          <p:nvPr/>
        </p:nvSpPr>
        <p:spPr>
          <a:xfrm>
            <a:off x="4052949" y="277923"/>
            <a:ext cx="3300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Obiective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" name="Picture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AE7A66-FB54-2455-D964-53CA6B6B98EC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" b="-225"/>
          <a:stretch/>
        </p:blipFill>
        <p:spPr>
          <a:xfrm>
            <a:off x="1052945" y="2201797"/>
            <a:ext cx="4241022" cy="2610257"/>
          </a:xfrm>
        </p:spPr>
      </p:pic>
    </p:spTree>
    <p:extLst>
      <p:ext uri="{BB962C8B-B14F-4D97-AF65-F5344CB8AC3E}">
        <p14:creationId xmlns:p14="http://schemas.microsoft.com/office/powerpoint/2010/main" val="310583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5897-6A35-4D3E-86BF-1DFFD95AF155}"/>
              </a:ext>
            </a:extLst>
          </p:cNvPr>
          <p:cNvGrpSpPr/>
          <p:nvPr/>
        </p:nvGrpSpPr>
        <p:grpSpPr>
          <a:xfrm rot="17784187" flipH="1">
            <a:off x="3459908" y="2834528"/>
            <a:ext cx="2096405" cy="1986647"/>
            <a:chOff x="-116760" y="950876"/>
            <a:chExt cx="6261875" cy="5934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48C0C4-8541-49C9-8D51-83BD795767E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30" name="Rounded Rectangle 41">
                <a:extLst>
                  <a:ext uri="{FF2B5EF4-FFF2-40B4-BE49-F238E27FC236}">
                    <a16:creationId xmlns:a16="http://schemas.microsoft.com/office/drawing/2014/main" id="{EA058A82-0B26-41BD-A873-CA7A0D12A0F5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2">
                <a:extLst>
                  <a:ext uri="{FF2B5EF4-FFF2-40B4-BE49-F238E27FC236}">
                    <a16:creationId xmlns:a16="http://schemas.microsoft.com/office/drawing/2014/main" id="{5CCA823E-B4BE-4AE8-A11C-4126690B1DAF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3">
                <a:extLst>
                  <a:ext uri="{FF2B5EF4-FFF2-40B4-BE49-F238E27FC236}">
                    <a16:creationId xmlns:a16="http://schemas.microsoft.com/office/drawing/2014/main" id="{606E46EE-02B9-4003-8145-D9C69B37F2C8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4">
                <a:extLst>
                  <a:ext uri="{FF2B5EF4-FFF2-40B4-BE49-F238E27FC236}">
                    <a16:creationId xmlns:a16="http://schemas.microsoft.com/office/drawing/2014/main" id="{C173C5C8-1624-4C1A-BDF5-B4DE0609105D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Rounded Rectangle 65">
                <a:extLst>
                  <a:ext uri="{FF2B5EF4-FFF2-40B4-BE49-F238E27FC236}">
                    <a16:creationId xmlns:a16="http://schemas.microsoft.com/office/drawing/2014/main" id="{1D1E7564-9F07-4D22-BB6D-CD09C1915FE5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Rounded Rectangle 66">
                <a:extLst>
                  <a:ext uri="{FF2B5EF4-FFF2-40B4-BE49-F238E27FC236}">
                    <a16:creationId xmlns:a16="http://schemas.microsoft.com/office/drawing/2014/main" id="{EB3A9F6B-9CE2-47FE-9A9F-97A9D123251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Rounded Rectangle 67">
                <a:extLst>
                  <a:ext uri="{FF2B5EF4-FFF2-40B4-BE49-F238E27FC236}">
                    <a16:creationId xmlns:a16="http://schemas.microsoft.com/office/drawing/2014/main" id="{0ACBE37F-05DD-46DE-B1AF-91C89D06414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68">
                <a:extLst>
                  <a:ext uri="{FF2B5EF4-FFF2-40B4-BE49-F238E27FC236}">
                    <a16:creationId xmlns:a16="http://schemas.microsoft.com/office/drawing/2014/main" id="{05710CEC-D4CE-4166-AAB0-1023C4EC58C6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69">
                <a:extLst>
                  <a:ext uri="{FF2B5EF4-FFF2-40B4-BE49-F238E27FC236}">
                    <a16:creationId xmlns:a16="http://schemas.microsoft.com/office/drawing/2014/main" id="{C8F18327-C049-4AA5-9FE7-74C3D93320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94F002F3-B0C8-4C5A-9EF4-46BCC7F0E815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F89BB37-AC18-43EB-AF7C-CB7F2EC2D3D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A12AE5-08FC-41BE-8DC9-C6E60F9CDCD8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8" name="Rounded Rectangle 16">
                <a:extLst>
                  <a:ext uri="{FF2B5EF4-FFF2-40B4-BE49-F238E27FC236}">
                    <a16:creationId xmlns:a16="http://schemas.microsoft.com/office/drawing/2014/main" id="{F7AA88C6-ED28-4C6C-BC7B-DBE9BD9D225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17">
                <a:extLst>
                  <a:ext uri="{FF2B5EF4-FFF2-40B4-BE49-F238E27FC236}">
                    <a16:creationId xmlns:a16="http://schemas.microsoft.com/office/drawing/2014/main" id="{87D98759-D966-4D09-ABBF-5E6FA7B1ED90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BE3F4650-310E-4513-8B22-AF260F2F7D2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19">
                <a:extLst>
                  <a:ext uri="{FF2B5EF4-FFF2-40B4-BE49-F238E27FC236}">
                    <a16:creationId xmlns:a16="http://schemas.microsoft.com/office/drawing/2014/main" id="{35B5B52B-5EF7-4B88-A426-40F9197449FF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B83FED4C-237E-47FB-ADC0-63E77D77B48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0F88870A-0E78-45D2-AB73-53E6CB2684D5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Rounded Rectangle 22">
                <a:extLst>
                  <a:ext uri="{FF2B5EF4-FFF2-40B4-BE49-F238E27FC236}">
                    <a16:creationId xmlns:a16="http://schemas.microsoft.com/office/drawing/2014/main" id="{76D940FB-D44F-46E2-9CF2-DF9FA857BAE5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Rounded Rectangle 23">
                <a:extLst>
                  <a:ext uri="{FF2B5EF4-FFF2-40B4-BE49-F238E27FC236}">
                    <a16:creationId xmlns:a16="http://schemas.microsoft.com/office/drawing/2014/main" id="{150F444D-3135-4FE4-89A0-64C29BC4817B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4">
                <a:extLst>
                  <a:ext uri="{FF2B5EF4-FFF2-40B4-BE49-F238E27FC236}">
                    <a16:creationId xmlns:a16="http://schemas.microsoft.com/office/drawing/2014/main" id="{56F9559F-2A21-4A75-9968-7DDEC629639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39">
                <a:extLst>
                  <a:ext uri="{FF2B5EF4-FFF2-40B4-BE49-F238E27FC236}">
                    <a16:creationId xmlns:a16="http://schemas.microsoft.com/office/drawing/2014/main" id="{62145253-1296-4A0E-A942-34785C4C3BCD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39">
                <a:extLst>
                  <a:ext uri="{FF2B5EF4-FFF2-40B4-BE49-F238E27FC236}">
                    <a16:creationId xmlns:a16="http://schemas.microsoft.com/office/drawing/2014/main" id="{C65563E3-360D-42FC-A090-8DA156028DA3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1">
                <a:extLst>
                  <a:ext uri="{FF2B5EF4-FFF2-40B4-BE49-F238E27FC236}">
                    <a16:creationId xmlns:a16="http://schemas.microsoft.com/office/drawing/2014/main" id="{D5600636-B1C2-4FF9-B818-65856497AA49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1955D-7C07-446C-ADC7-BAD6A457601E}"/>
              </a:ext>
            </a:extLst>
          </p:cNvPr>
          <p:cNvGrpSpPr/>
          <p:nvPr/>
        </p:nvGrpSpPr>
        <p:grpSpPr>
          <a:xfrm>
            <a:off x="1038638" y="608027"/>
            <a:ext cx="3861004" cy="5602490"/>
            <a:chOff x="928131" y="447675"/>
            <a:chExt cx="4082018" cy="59231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A102D5-56F8-43E0-96A0-643303B76912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0DAE108-5C9B-4D39-B568-97F5375DE1B6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7E1779-231D-4657-8B7D-C823AF81C6AE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BE7C51-B94F-4D78-8AFA-37C14964457C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033315-9532-4701-9B4A-0F86E59A51B2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CF0ED-59C5-4F64-BA71-460B00300E31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AFBE768-9551-4A84-986D-179C99548710}"/>
              </a:ext>
            </a:extLst>
          </p:cNvPr>
          <p:cNvSpPr txBox="1"/>
          <p:nvPr/>
        </p:nvSpPr>
        <p:spPr>
          <a:xfrm>
            <a:off x="5919885" y="2789579"/>
            <a:ext cx="428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Client</a:t>
            </a:r>
            <a:endParaRPr lang="ko-KR" altLang="en-US" sz="2000" b="1" dirty="0">
              <a:solidFill>
                <a:schemeClr val="tx2"/>
              </a:solidFill>
              <a:latin typeface="Bahnschrift SemiBold" pitchFamily="34" charset="0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630A37-696F-48D6-A421-316A893AEA16}"/>
              </a:ext>
            </a:extLst>
          </p:cNvPr>
          <p:cNvSpPr txBox="1"/>
          <p:nvPr/>
        </p:nvSpPr>
        <p:spPr>
          <a:xfrm>
            <a:off x="6374919" y="3781960"/>
            <a:ext cx="428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Baza</a:t>
            </a:r>
            <a:r>
              <a:rPr lang="en-US" altLang="ko-KR" b="1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 de date</a:t>
            </a:r>
            <a:endParaRPr lang="ko-KR" altLang="en-US" b="1" dirty="0">
              <a:solidFill>
                <a:schemeClr val="tx2"/>
              </a:solidFill>
              <a:latin typeface="Bahnschrift SemiBold" pitchFamily="34" charset="0"/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4F4CBA-3505-42D0-87EC-C259F8B7B279}"/>
              </a:ext>
            </a:extLst>
          </p:cNvPr>
          <p:cNvSpPr txBox="1"/>
          <p:nvPr/>
        </p:nvSpPr>
        <p:spPr>
          <a:xfrm>
            <a:off x="6270652" y="4954873"/>
            <a:ext cx="4288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Bahnschrift SemiBold" pitchFamily="34" charset="0"/>
                <a:cs typeface="Arial" pitchFamily="34" charset="0"/>
              </a:rPr>
              <a:t>Server</a:t>
            </a:r>
            <a:endParaRPr lang="ko-KR" altLang="en-US" b="1" dirty="0">
              <a:solidFill>
                <a:schemeClr val="tx2"/>
              </a:solidFill>
              <a:latin typeface="Bahnschrift SemiBold" pitchFamily="34" charset="0"/>
              <a:cs typeface="Arial" pitchFamily="34" charset="0"/>
            </a:endParaRPr>
          </a:p>
        </p:txBody>
      </p:sp>
      <p:grpSp>
        <p:nvGrpSpPr>
          <p:cNvPr id="58" name="그룹 9">
            <a:extLst>
              <a:ext uri="{FF2B5EF4-FFF2-40B4-BE49-F238E27FC236}">
                <a16:creationId xmlns:a16="http://schemas.microsoft.com/office/drawing/2014/main" id="{32928568-BF9D-4332-9FAD-7F63A1295985}"/>
              </a:ext>
            </a:extLst>
          </p:cNvPr>
          <p:cNvGrpSpPr/>
          <p:nvPr/>
        </p:nvGrpSpPr>
        <p:grpSpPr>
          <a:xfrm>
            <a:off x="1574989" y="2091251"/>
            <a:ext cx="4695663" cy="4623159"/>
            <a:chOff x="525171" y="1910275"/>
            <a:chExt cx="4695663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6D08C845-5729-4F90-92E8-B066E90AFD6A}"/>
                </a:ext>
              </a:extLst>
            </p:cNvPr>
            <p:cNvSpPr/>
            <p:nvPr/>
          </p:nvSpPr>
          <p:spPr>
            <a:xfrm>
              <a:off x="525171" y="1910275"/>
              <a:ext cx="4623159" cy="4623159"/>
            </a:xfrm>
            <a:prstGeom prst="blockArc">
              <a:avLst>
                <a:gd name="adj1" fmla="val 18486491"/>
                <a:gd name="adj2" fmla="val 1769345"/>
                <a:gd name="adj3" fmla="val 163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C00751-E639-4731-9A0B-AD7B04A1B3EC}"/>
                </a:ext>
              </a:extLst>
            </p:cNvPr>
            <p:cNvSpPr/>
            <p:nvPr/>
          </p:nvSpPr>
          <p:spPr>
            <a:xfrm>
              <a:off x="4514754" y="2690851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26DA5C2-DFF9-4F59-8208-F8CC14518876}"/>
                </a:ext>
              </a:extLst>
            </p:cNvPr>
            <p:cNvSpPr/>
            <p:nvPr/>
          </p:nvSpPr>
          <p:spPr>
            <a:xfrm>
              <a:off x="4870067" y="478377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61333F-59A3-45F0-8C9D-B78F7C8ECBC6}"/>
                </a:ext>
              </a:extLst>
            </p:cNvPr>
            <p:cNvSpPr/>
            <p:nvPr/>
          </p:nvSpPr>
          <p:spPr>
            <a:xfrm>
              <a:off x="4932802" y="3666719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Dreptunghi 1"/>
          <p:cNvSpPr/>
          <p:nvPr/>
        </p:nvSpPr>
        <p:spPr>
          <a:xfrm>
            <a:off x="4782293" y="446090"/>
            <a:ext cx="3262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Structura</a:t>
            </a:r>
            <a:endParaRPr lang="ro-RO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99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83E59C-C1CC-474D-BEEA-A1186E031FA1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9543C17-3F30-4AA5-B7E2-29A037B61C8C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52D016-2DD1-48C3-B980-2203D141BEA0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3A38FA-29B8-4393-AC2A-4500F3038451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409E60-B092-48DB-B96E-1A95670F615A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33C96-48D3-4E9A-B712-D4B453F57410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A806D3-90CB-44A2-A170-D4D8C03867D0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419A77-37C0-4192-A661-24EDAE2B4184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A2AF5E-6A60-472B-B222-3F9CA8963F4E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5D74B3-A7E2-4A5F-A27D-A6ACFE2CD25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8C30D5-6D94-4F34-B09C-173208E47A8B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AC7728-3142-44A2-8342-D2678BE6445D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B8DD8F-0093-4265-9CE6-8973297F2DD7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A6EC8D-C5D3-4441-880B-1A5A596B3D2F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2DB3BE-6249-4FF1-A0B0-DA4AD4DB4752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C9B926-FCAF-48C3-96BE-8AAAC5FED0EE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D2861-C21E-4320-A953-113098B78134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39DE31-A626-438B-87E8-2AE013072D6C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8FFEB45-4F2A-47B0-83BA-95CBF9DF2D66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645B7E-9684-4522-A3C0-684CA711CE9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FB99FBA-5B02-475A-8377-4E6205D057BD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69D98A7-4924-4B58-A7D7-66835124755F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676F80E-F139-4996-8CC8-73D3EBEB18CB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DA9EBB6-05E8-4651-B58C-05A4D4540AB7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4" name="Substituent conținut 2"/>
          <p:cNvSpPr txBox="1">
            <a:spLocks/>
          </p:cNvSpPr>
          <p:nvPr/>
        </p:nvSpPr>
        <p:spPr>
          <a:xfrm>
            <a:off x="593058" y="2393332"/>
            <a:ext cx="8229600" cy="516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1.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Inregistrarea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in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sistem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logarea</a:t>
            </a: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sp>
        <p:nvSpPr>
          <p:cNvPr id="2" name="Dreptunghi 1"/>
          <p:cNvSpPr/>
          <p:nvPr/>
        </p:nvSpPr>
        <p:spPr>
          <a:xfrm>
            <a:off x="726529" y="1017368"/>
            <a:ext cx="713068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Functiile</a:t>
            </a:r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pe care </a:t>
            </a:r>
            <a:r>
              <a:rPr lang="en-US" sz="32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pacientul</a:t>
            </a:r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le </a:t>
            </a:r>
            <a:r>
              <a:rPr lang="en-US" sz="32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poate</a:t>
            </a:r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2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2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3266AB-4DD7-E680-1EF8-F4DD213C5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7291" r="22742" b="13446"/>
          <a:stretch/>
        </p:blipFill>
        <p:spPr bwMode="auto">
          <a:xfrm>
            <a:off x="589716" y="3218370"/>
            <a:ext cx="3318546" cy="23695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69C921-9EF4-5A65-A475-AF612CA148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2" t="7761" r="11366" b="12505"/>
          <a:stretch/>
        </p:blipFill>
        <p:spPr bwMode="auto">
          <a:xfrm>
            <a:off x="3980084" y="3219421"/>
            <a:ext cx="3276008" cy="2327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9DF5A9-033B-C598-99EF-56C24FEB7AD6}"/>
              </a:ext>
            </a:extLst>
          </p:cNvPr>
          <p:cNvCxnSpPr/>
          <p:nvPr/>
        </p:nvCxnSpPr>
        <p:spPr>
          <a:xfrm>
            <a:off x="1870793" y="2763852"/>
            <a:ext cx="0" cy="496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BAD42B0-4E74-FA1D-657C-0BA660BDE479}"/>
              </a:ext>
            </a:extLst>
          </p:cNvPr>
          <p:cNvCxnSpPr/>
          <p:nvPr/>
        </p:nvCxnSpPr>
        <p:spPr>
          <a:xfrm>
            <a:off x="5781964" y="2763852"/>
            <a:ext cx="0" cy="552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10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83E59C-C1CC-474D-BEEA-A1186E031FA1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9543C17-3F30-4AA5-B7E2-29A037B61C8C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52D016-2DD1-48C3-B980-2203D141BEA0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3A38FA-29B8-4393-AC2A-4500F3038451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409E60-B092-48DB-B96E-1A95670F615A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33C96-48D3-4E9A-B712-D4B453F57410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A806D3-90CB-44A2-A170-D4D8C03867D0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419A77-37C0-4192-A661-24EDAE2B4184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A2AF5E-6A60-472B-B222-3F9CA8963F4E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5D74B3-A7E2-4A5F-A27D-A6ACFE2CD25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8C30D5-6D94-4F34-B09C-173208E47A8B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AC7728-3142-44A2-8342-D2678BE6445D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B8DD8F-0093-4265-9CE6-8973297F2DD7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A6EC8D-C5D3-4441-880B-1A5A596B3D2F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2DB3BE-6249-4FF1-A0B0-DA4AD4DB4752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C9B926-FCAF-48C3-96BE-8AAAC5FED0EE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D2861-C21E-4320-A953-113098B78134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39DE31-A626-438B-87E8-2AE013072D6C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8FFEB45-4F2A-47B0-83BA-95CBF9DF2D66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645B7E-9684-4522-A3C0-684CA711CE9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FB99FBA-5B02-475A-8377-4E6205D057BD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69D98A7-4924-4B58-A7D7-66835124755F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676F80E-F139-4996-8CC8-73D3EBEB18CB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DA9EBB6-05E8-4651-B58C-05A4D4540AB7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4" name="Substituent conținut 2"/>
          <p:cNvSpPr txBox="1">
            <a:spLocks/>
          </p:cNvSpPr>
          <p:nvPr/>
        </p:nvSpPr>
        <p:spPr>
          <a:xfrm>
            <a:off x="341604" y="848857"/>
            <a:ext cx="8229600" cy="551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2.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Vizualizare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actualizare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date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personale</a:t>
            </a: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42" name="Imagine 10">
            <a:extLst>
              <a:ext uri="{FF2B5EF4-FFF2-40B4-BE49-F238E27FC236}">
                <a16:creationId xmlns:a16="http://schemas.microsoft.com/office/drawing/2014/main" id="{18CD51B6-597D-C34D-C8EE-41695D53E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53" y="1722732"/>
            <a:ext cx="6697091" cy="36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ubstituent conținut 2"/>
          <p:cNvSpPr txBox="1">
            <a:spLocks/>
          </p:cNvSpPr>
          <p:nvPr/>
        </p:nvSpPr>
        <p:spPr>
          <a:xfrm>
            <a:off x="341604" y="848857"/>
            <a:ext cx="8229600" cy="551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3.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Vizualizare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lista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medici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pacienti</a:t>
            </a: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45" name="Imagine 12">
            <a:extLst>
              <a:ext uri="{FF2B5EF4-FFF2-40B4-BE49-F238E27FC236}">
                <a16:creationId xmlns:a16="http://schemas.microsoft.com/office/drawing/2014/main" id="{D7B7244A-7460-6ECF-85CB-21056ACF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6" y="1465638"/>
            <a:ext cx="5446305" cy="2923989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3A348FFE-B9E2-E79F-B4E4-0AF530B79F64}"/>
              </a:ext>
            </a:extLst>
          </p:cNvPr>
          <p:cNvSpPr/>
          <p:nvPr/>
        </p:nvSpPr>
        <p:spPr>
          <a:xfrm>
            <a:off x="1960843" y="3914739"/>
            <a:ext cx="153251" cy="1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Imagine 13">
            <a:extLst>
              <a:ext uri="{FF2B5EF4-FFF2-40B4-BE49-F238E27FC236}">
                <a16:creationId xmlns:a16="http://schemas.microsoft.com/office/drawing/2014/main" id="{4C02CD85-4E41-CF2B-2BFE-1A004038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838" y="2871299"/>
            <a:ext cx="6342026" cy="3404880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4F62F33A-9604-A7BA-14FF-2106C6B8B9C6}"/>
              </a:ext>
            </a:extLst>
          </p:cNvPr>
          <p:cNvSpPr/>
          <p:nvPr/>
        </p:nvSpPr>
        <p:spPr>
          <a:xfrm>
            <a:off x="8416363" y="5759335"/>
            <a:ext cx="153251" cy="1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4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ubstituent conținut 2"/>
          <p:cNvSpPr txBox="1">
            <a:spLocks/>
          </p:cNvSpPr>
          <p:nvPr/>
        </p:nvSpPr>
        <p:spPr>
          <a:xfrm>
            <a:off x="341604" y="848857"/>
            <a:ext cx="8229600" cy="551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4.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Stergerea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contului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de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utilizator</a:t>
            </a: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21" name="Imagine 20">
            <a:extLst>
              <a:ext uri="{FF2B5EF4-FFF2-40B4-BE49-F238E27FC236}">
                <a16:creationId xmlns:a16="http://schemas.microsoft.com/office/drawing/2014/main" id="{7D47FEB0-76FE-D1E9-75CF-9F71A1C6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4" y="1465638"/>
            <a:ext cx="7128162" cy="3816722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4F62F33A-9604-A7BA-14FF-2106C6B8B9C6}"/>
              </a:ext>
            </a:extLst>
          </p:cNvPr>
          <p:cNvSpPr/>
          <p:nvPr/>
        </p:nvSpPr>
        <p:spPr>
          <a:xfrm>
            <a:off x="4924014" y="4708936"/>
            <a:ext cx="153251" cy="148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B6DC80-8D53-AF0A-3A6D-B0DA1F321AA9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1BD662-3235-D430-B879-446E0E5B418B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5E6DDF-9F9A-9785-641A-670750C61501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83E3505-3C5E-8E01-0588-EE62BDE57632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F94AE4-DACC-3926-AC83-A64179BD55E9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4A9B231-9A7A-2F48-CF00-64507163C9F3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D69A3D-DADB-8E00-4508-24234BC508D7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6157B4-729E-8D5C-F8C3-E811D1F62563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92748B4-62DF-8F6E-FA57-3A5AAE1D811A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D0B141-5233-1443-06DC-CEE6C8C87F8D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1801D7-0460-6D7B-4097-7E2CFC12DF0D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05B34F-2866-7602-C73F-A07B679C1EF1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06BC32-19C6-EFDE-EB8B-780D6731624A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6313219-98AF-765A-13A0-77412C6E8F05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922388B-6ABB-7D93-8C8B-95A2350DEDAB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29AA24E-DC14-F26A-B1B2-9108E8902634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9AA21C0-FD04-F5E5-0404-4CBC1D638BB7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3D5A723-4921-B14A-226E-772E40F0C2BB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A0409BF-CEB6-7BB6-29EE-DBE37C8B733E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3FC7040-1B1A-D438-7B8B-ABDFDB1223FA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B14D6CC-FDC5-971E-FB1C-E706B9C09EBE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159D5D4-DC5E-8334-5512-63DE47F43B88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6E0EF12-A512-925B-A411-B457135643C8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7CDCCFB0-A259-030B-808D-4FD68D8B92DB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1542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ubstituent conținut 2"/>
          <p:cNvSpPr txBox="1">
            <a:spLocks/>
          </p:cNvSpPr>
          <p:nvPr/>
        </p:nvSpPr>
        <p:spPr>
          <a:xfrm>
            <a:off x="341604" y="848857"/>
            <a:ext cx="8229600" cy="551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5.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Efectuarea</a:t>
            </a:r>
            <a:r>
              <a:rPr lang="en-US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ahnschrift SemiBold" pitchFamily="34" charset="0"/>
              </a:rPr>
              <a:t>programarilor</a:t>
            </a: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pic>
        <p:nvPicPr>
          <p:cNvPr id="19" name="Imagine 18">
            <a:extLst>
              <a:ext uri="{FF2B5EF4-FFF2-40B4-BE49-F238E27FC236}">
                <a16:creationId xmlns:a16="http://schemas.microsoft.com/office/drawing/2014/main" id="{AC9289A8-709F-0753-BD7B-F8CE98C4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4" y="1607270"/>
            <a:ext cx="7037113" cy="37741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49A1773-5027-97DC-BAB0-96EBA623C775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D6B1CA-4946-A08F-BEE4-94EA821B5D70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745010-A59D-D06B-64A7-9ADCE37D5C96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530187-8F92-80A3-42CC-258300C7A247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EE5576-4A20-B717-4FCA-D6861BF61422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E6460A-37D3-9EBE-5D11-0AA4DC68323D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137644-9870-3AD3-E016-CBC91140287E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4D0EF07-45BF-DF57-2A45-110836472629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133D1A7-6711-216C-DCBB-AA415041E654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33E376-4C81-A7CB-2382-4AB7B4689780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1B6F67A-E9D7-0751-6991-A0D3B12F1A2F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3E467B9-30A7-BD19-266D-406470EB894B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BEA09F9-DB2F-D2B7-CAE6-E17A4E2655D0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D4093C5-932B-0315-6C82-8063711F4E2E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092F6CA-EE3D-033B-934E-AD6AC7120EA7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649E9A-E40A-5C43-E8AA-39E656430495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A480066-A750-C7E3-5AF6-773A8FA63F46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6D0FA77-536D-97A8-680D-F892CCE7D1DA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87C14C2-61DD-D743-1656-90FEA7742567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2FDDAAA-A551-6A12-AF10-08BA0E0ACC1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405AA0D-6518-9C62-5A5E-224509178EBD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F2B614BA-C9F5-0FAA-A4A5-570A14A7C826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6E268D30-579B-4612-DE82-550813AB193B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189F1E1-C926-2744-1F94-79E91372B4B9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293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E24A4-3456-46C1-925B-538F65E50DAD}"/>
              </a:ext>
            </a:extLst>
          </p:cNvPr>
          <p:cNvGrpSpPr/>
          <p:nvPr/>
        </p:nvGrpSpPr>
        <p:grpSpPr>
          <a:xfrm>
            <a:off x="9025706" y="938067"/>
            <a:ext cx="2619311" cy="1562348"/>
            <a:chOff x="9508536" y="1074085"/>
            <a:chExt cx="2188187" cy="1305194"/>
          </a:xfrm>
          <a:solidFill>
            <a:schemeClr val="accent1"/>
          </a:solidFill>
        </p:grpSpPr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84FF8C26-D698-47F7-B09F-51607F128F39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grp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671F442B-DD14-42EA-98D5-898EC3D516F6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lus Sign 102">
              <a:extLst>
                <a:ext uri="{FF2B5EF4-FFF2-40B4-BE49-F238E27FC236}">
                  <a16:creationId xmlns:a16="http://schemas.microsoft.com/office/drawing/2014/main" id="{9E1E5E5A-3E29-445D-8F9A-1DE007B277DA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lus Sign 103">
              <a:extLst>
                <a:ext uri="{FF2B5EF4-FFF2-40B4-BE49-F238E27FC236}">
                  <a16:creationId xmlns:a16="http://schemas.microsoft.com/office/drawing/2014/main" id="{30AEFE4D-02F2-45E6-9226-0A1D670E8ED6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601258F1-450E-416A-8090-5D76E259085F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784136" y="1939949"/>
            <a:ext cx="622720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1.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Inregistrarea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in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sistem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si</a:t>
            </a:r>
            <a:r>
              <a:rPr lang="en-US" sz="2400" dirty="0">
                <a:solidFill>
                  <a:schemeClr val="tx2"/>
                </a:solidFill>
                <a:latin typeface="Bahnschrift SemiBold" pitchFamily="34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Bahnschrift SemiBold" pitchFamily="34" charset="0"/>
              </a:rPr>
              <a:t>logarea</a:t>
            </a:r>
            <a:endParaRPr lang="en-US" sz="2400" dirty="0">
              <a:solidFill>
                <a:schemeClr val="tx2"/>
              </a:solidFill>
              <a:latin typeface="Bahnschrift SemiBold" pitchFamily="34" charset="0"/>
            </a:endParaRPr>
          </a:p>
        </p:txBody>
      </p:sp>
      <p:sp>
        <p:nvSpPr>
          <p:cNvPr id="5" name="Dreptunghi 4"/>
          <p:cNvSpPr/>
          <p:nvPr/>
        </p:nvSpPr>
        <p:spPr>
          <a:xfrm>
            <a:off x="2457304" y="809519"/>
            <a:ext cx="63102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Functiile</a:t>
            </a:r>
            <a:r>
              <a: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pe</a:t>
            </a:r>
            <a:r>
              <a: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care </a:t>
            </a:r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medicul</a:t>
            </a:r>
            <a:r>
              <a: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le </a:t>
            </a:r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poate</a:t>
            </a:r>
            <a:r>
              <a:rPr lang="en-US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3600" b="1" cap="none" spc="0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realiza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1" name="Picture 5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9068AB3-B6B2-A1BA-238D-42C6A5C78C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3529" r="20229" b="15327"/>
          <a:stretch/>
        </p:blipFill>
        <p:spPr bwMode="auto">
          <a:xfrm>
            <a:off x="2646840" y="2834478"/>
            <a:ext cx="4113589" cy="30128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C9C0699-F6C0-6741-C496-CDE5695CC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4" t="7761" r="1179" b="10859"/>
          <a:stretch/>
        </p:blipFill>
        <p:spPr bwMode="auto">
          <a:xfrm>
            <a:off x="7342066" y="2817860"/>
            <a:ext cx="4162650" cy="30643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6288BF-9546-4B91-AB13-A2BCD1B8128D}"/>
              </a:ext>
            </a:extLst>
          </p:cNvPr>
          <p:cNvCxnSpPr/>
          <p:nvPr/>
        </p:nvCxnSpPr>
        <p:spPr>
          <a:xfrm>
            <a:off x="4211782" y="2350176"/>
            <a:ext cx="0" cy="565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D3A255-6757-C254-545A-14C246F9A6CF}"/>
              </a:ext>
            </a:extLst>
          </p:cNvPr>
          <p:cNvCxnSpPr/>
          <p:nvPr/>
        </p:nvCxnSpPr>
        <p:spPr>
          <a:xfrm>
            <a:off x="7342066" y="2298294"/>
            <a:ext cx="1425474" cy="6568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060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E380BD947D034E8C00D84FDF352246" ma:contentTypeVersion="9" ma:contentTypeDescription="Create a new document." ma:contentTypeScope="" ma:versionID="2945b760d2a257d28e5c11d431b44541">
  <xsd:schema xmlns:xsd="http://www.w3.org/2001/XMLSchema" xmlns:xs="http://www.w3.org/2001/XMLSchema" xmlns:p="http://schemas.microsoft.com/office/2006/metadata/properties" xmlns:ns2="27fdbfa4-fc57-4877-8b10-e80bf0ce7e9b" targetNamespace="http://schemas.microsoft.com/office/2006/metadata/properties" ma:root="true" ma:fieldsID="4974a1a615c07cd91a9b38ec2689dd56" ns2:_="">
    <xsd:import namespace="27fdbfa4-fc57-4877-8b10-e80bf0ce7e9b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fdbfa4-fc57-4877-8b10-e80bf0ce7e9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27fdbfa4-fc57-4877-8b10-e80bf0ce7e9b" xsi:nil="true"/>
  </documentManagement>
</p:properties>
</file>

<file path=customXml/itemProps1.xml><?xml version="1.0" encoding="utf-8"?>
<ds:datastoreItem xmlns:ds="http://schemas.openxmlformats.org/officeDocument/2006/customXml" ds:itemID="{E808A01B-D7A5-4574-AC19-08082EB57217}"/>
</file>

<file path=customXml/itemProps2.xml><?xml version="1.0" encoding="utf-8"?>
<ds:datastoreItem xmlns:ds="http://schemas.openxmlformats.org/officeDocument/2006/customXml" ds:itemID="{F53EE140-319B-4135-9638-C8C8F5D7BC90}"/>
</file>

<file path=customXml/itemProps3.xml><?xml version="1.0" encoding="utf-8"?>
<ds:datastoreItem xmlns:ds="http://schemas.openxmlformats.org/officeDocument/2006/customXml" ds:itemID="{8826BB67-26C5-4A11-A0E7-B28133215C2D}"/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143</Words>
  <Application>Microsoft Office PowerPoint</Application>
  <PresentationFormat>Widescreen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Bahnschrift SemiBold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Andreea Cighi</cp:lastModifiedBy>
  <cp:revision>118</cp:revision>
  <dcterms:created xsi:type="dcterms:W3CDTF">2019-01-14T06:35:35Z</dcterms:created>
  <dcterms:modified xsi:type="dcterms:W3CDTF">2022-05-22T12:02:59Z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0x01010060E380BD947D034E8C00D84FDF352246</vt:lpwstr>
  </property>
</Properties>
</file>